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9" r:id="rId3"/>
    <p:sldId id="258" r:id="rId4"/>
    <p:sldId id="307" r:id="rId5"/>
    <p:sldId id="308" r:id="rId6"/>
    <p:sldId id="260" r:id="rId7"/>
    <p:sldId id="265" r:id="rId8"/>
    <p:sldId id="273" r:id="rId9"/>
    <p:sldId id="310" r:id="rId10"/>
    <p:sldId id="309" r:id="rId11"/>
    <p:sldId id="311" r:id="rId12"/>
    <p:sldId id="312" r:id="rId13"/>
    <p:sldId id="313" r:id="rId14"/>
    <p:sldId id="314" r:id="rId15"/>
    <p:sldId id="285" r:id="rId16"/>
  </p:sldIdLst>
  <p:sldSz cx="9144000" cy="5143500" type="screen16x9"/>
  <p:notesSz cx="6858000" cy="9144000"/>
  <p:embeddedFontLst>
    <p:embeddedFont>
      <p:font typeface="Anaheim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McLaren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9DB3E-F528-4816-A6E1-A1136A55CD11}">
  <a:tblStyle styleId="{14B9DB3E-F528-4816-A6E1-A1136A55C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8BF906A3-14BE-FE84-DE8A-A5A23CCF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F7D0F9E1-49EB-D866-D7B2-F95CB1A50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E3CA935F-61B4-EF55-6E23-E4458D114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6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77063F50-B666-2BC8-8122-74A1D80A0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362E262-B734-C59B-5E98-F2DFA6777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D2E4F4D2-FD71-95D5-B56E-955499B5D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33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930EC420-A7B3-F24E-AF4B-ABB6A5B4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64C7539-2FE7-93D8-33D7-8CF9B1B6E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BBEA016C-C0ED-64B3-7AB7-C0FAADFB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0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E4B11A17-2EFB-970B-E58D-8E6339CC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0492988-378C-6E14-F039-7C6BDB9B8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C76A7A6E-42EA-2924-A5AC-5B98335B4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0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3ACC647-C86E-E86B-92DB-A67090A7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E539AEE-6039-F145-6ECF-5B0B84682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1D500071-B3F8-648E-2C43-D25E99B35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9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d9148d7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6d9148d7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63404B3F-C75B-B5F7-FF4C-CF3407C00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383B45CD-292D-4042-4A48-04E45103C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0A2991A0-BC67-0DB2-A468-F04BB5862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5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4C939E94-9572-7FCF-BF31-6531D97E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878BF0AA-C7EA-BE10-5E9F-BB8B11F0E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28A86763-8C77-D4DD-08A2-BF668419C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65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ffce89dd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ffce89dd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6ffce89ddd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6ffce89ddd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EB1FF13-F649-12C1-850B-3906840D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4332A7B-15FB-9AC5-949C-74855FAB5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A8A5DD01-0C6F-BE68-9C96-00C4B77B8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8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8808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7193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261052" y="773324"/>
            <a:ext cx="553823" cy="3322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766424" y="956773"/>
            <a:ext cx="470318" cy="28218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3419269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2069613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768882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6118545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40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2855015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77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5554290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395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72000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3419275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611855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2069613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8"/>
          </p:nvPr>
        </p:nvSpPr>
        <p:spPr>
          <a:xfrm>
            <a:off x="4768888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4243340" y="4604011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205196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flipH="1">
            <a:off x="8578258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14824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2"/>
          </p:nvPr>
        </p:nvSpPr>
        <p:spPr>
          <a:xfrm>
            <a:off x="51893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3"/>
          </p:nvPr>
        </p:nvSpPr>
        <p:spPr>
          <a:xfrm>
            <a:off x="14824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51893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5"/>
          </p:nvPr>
        </p:nvSpPr>
        <p:spPr>
          <a:xfrm>
            <a:off x="1482400" y="16123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1482400" y="30457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7"/>
          </p:nvPr>
        </p:nvSpPr>
        <p:spPr>
          <a:xfrm>
            <a:off x="5189300" y="16123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8"/>
          </p:nvPr>
        </p:nvSpPr>
        <p:spPr>
          <a:xfrm>
            <a:off x="5189300" y="30457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8570877" y="2472078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 flipH="1">
            <a:off x="89661" y="2004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156977" y="473631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flipH="1">
            <a:off x="6663761" y="47363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24"/>
          <p:cNvSpPr/>
          <p:nvPr/>
        </p:nvSpPr>
        <p:spPr>
          <a:xfrm flipH="1">
            <a:off x="5033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1352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189337" y="4856750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27397">
            <a:off x="4306824" y="1600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6">
            <a:alphaModFix/>
          </a:blip>
          <a:srcRect l="16752" r="16745"/>
          <a:stretch/>
        </p:blipFill>
        <p:spPr>
          <a:xfrm rot="-309071">
            <a:off x="8196884" y="130875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7">
            <a:alphaModFix/>
          </a:blip>
          <a:srcRect l="16549" r="16556"/>
          <a:stretch/>
        </p:blipFill>
        <p:spPr>
          <a:xfrm rot="634065">
            <a:off x="1176288" y="43700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8">
            <a:alphaModFix/>
          </a:blip>
          <a:srcRect l="19924" r="19918"/>
          <a:stretch/>
        </p:blipFill>
        <p:spPr>
          <a:xfrm rot="-606861">
            <a:off x="522020" y="1554940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9">
            <a:alphaModFix/>
          </a:blip>
          <a:srcRect l="24966" r="24971"/>
          <a:stretch/>
        </p:blipFill>
        <p:spPr>
          <a:xfrm rot="-289114">
            <a:off x="7944099" y="4370069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flipH="1">
            <a:off x="109186" y="1825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638161" y="2219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4253836" y="4768949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4416211" y="99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168601" y="1392369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787413" y="4639612"/>
            <a:ext cx="603314" cy="36207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 flipH="1">
            <a:off x="1934573" y="4672347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flipH="1">
            <a:off x="8541048" y="2107260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520300" y="1274246"/>
            <a:ext cx="475678" cy="28542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4319262" y="4663963"/>
            <a:ext cx="505483" cy="30340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404881" y="9526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154511" y="23160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245027" y="3322915"/>
            <a:ext cx="377447" cy="22651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89925" y="932002"/>
            <a:ext cx="459248" cy="27556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912475" y="1307100"/>
            <a:ext cx="731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86025" y="4573608"/>
            <a:ext cx="540849" cy="32456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43087" y="974259"/>
            <a:ext cx="540849" cy="32459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514575" y="1376275"/>
            <a:ext cx="6114900" cy="17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079925" y="2954200"/>
            <a:ext cx="4984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4162861" y="1032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55336" y="17271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flipH="1">
            <a:off x="8498636" y="2926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flipH="1">
            <a:off x="225957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620662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4006050"/>
            <a:ext cx="7704000" cy="5895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44800"/>
            <a:ext cx="65760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4000" y="30016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8751513" y="1771404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-159275" y="2256151"/>
            <a:ext cx="562940" cy="33784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4290526" y="4643617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cLaren"/>
              <a:buNone/>
              <a:defRPr sz="30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7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0"/>
          <p:cNvGrpSpPr/>
          <p:nvPr/>
        </p:nvGrpSpPr>
        <p:grpSpPr>
          <a:xfrm>
            <a:off x="10" y="3453440"/>
            <a:ext cx="1765090" cy="4005047"/>
            <a:chOff x="10" y="3607540"/>
            <a:chExt cx="1765090" cy="4005047"/>
          </a:xfrm>
        </p:grpSpPr>
        <p:sp>
          <p:nvSpPr>
            <p:cNvPr id="230" name="Google Shape;230;p30"/>
            <p:cNvSpPr/>
            <p:nvPr/>
          </p:nvSpPr>
          <p:spPr>
            <a:xfrm>
              <a:off x="10" y="3607542"/>
              <a:ext cx="1765055" cy="4005045"/>
            </a:xfrm>
            <a:custGeom>
              <a:avLst/>
              <a:gdLst/>
              <a:ahLst/>
              <a:cxnLst/>
              <a:rect l="l" t="t" r="r" b="b"/>
              <a:pathLst>
                <a:path w="21165" h="48025" extrusionOk="0">
                  <a:moveTo>
                    <a:pt x="8995" y="0"/>
                  </a:moveTo>
                  <a:lnTo>
                    <a:pt x="8466" y="81"/>
                  </a:lnTo>
                  <a:lnTo>
                    <a:pt x="8181" y="163"/>
                  </a:lnTo>
                  <a:lnTo>
                    <a:pt x="7937" y="204"/>
                  </a:lnTo>
                  <a:lnTo>
                    <a:pt x="7693" y="326"/>
                  </a:lnTo>
                  <a:lnTo>
                    <a:pt x="7448" y="407"/>
                  </a:lnTo>
                  <a:lnTo>
                    <a:pt x="6960" y="651"/>
                  </a:lnTo>
                  <a:lnTo>
                    <a:pt x="6553" y="977"/>
                  </a:lnTo>
                  <a:lnTo>
                    <a:pt x="6146" y="1262"/>
                  </a:lnTo>
                  <a:lnTo>
                    <a:pt x="5821" y="1587"/>
                  </a:lnTo>
                  <a:lnTo>
                    <a:pt x="5576" y="1913"/>
                  </a:lnTo>
                  <a:lnTo>
                    <a:pt x="5332" y="2198"/>
                  </a:lnTo>
                  <a:lnTo>
                    <a:pt x="4966" y="2849"/>
                  </a:lnTo>
                  <a:lnTo>
                    <a:pt x="4803" y="3215"/>
                  </a:lnTo>
                  <a:lnTo>
                    <a:pt x="4640" y="3541"/>
                  </a:lnTo>
                  <a:lnTo>
                    <a:pt x="4559" y="3826"/>
                  </a:lnTo>
                  <a:lnTo>
                    <a:pt x="4477" y="4151"/>
                  </a:lnTo>
                  <a:lnTo>
                    <a:pt x="4477" y="4273"/>
                  </a:lnTo>
                  <a:lnTo>
                    <a:pt x="4477" y="4395"/>
                  </a:lnTo>
                  <a:lnTo>
                    <a:pt x="4518" y="4518"/>
                  </a:lnTo>
                  <a:lnTo>
                    <a:pt x="4518" y="4640"/>
                  </a:lnTo>
                  <a:lnTo>
                    <a:pt x="4640" y="4802"/>
                  </a:lnTo>
                  <a:lnTo>
                    <a:pt x="4681" y="4802"/>
                  </a:lnTo>
                  <a:lnTo>
                    <a:pt x="4722" y="4843"/>
                  </a:lnTo>
                  <a:lnTo>
                    <a:pt x="4762" y="4884"/>
                  </a:lnTo>
                  <a:lnTo>
                    <a:pt x="4803" y="4925"/>
                  </a:lnTo>
                  <a:lnTo>
                    <a:pt x="4844" y="4925"/>
                  </a:lnTo>
                  <a:lnTo>
                    <a:pt x="4966" y="5006"/>
                  </a:lnTo>
                  <a:lnTo>
                    <a:pt x="5047" y="5006"/>
                  </a:lnTo>
                  <a:lnTo>
                    <a:pt x="5129" y="5047"/>
                  </a:lnTo>
                  <a:lnTo>
                    <a:pt x="5332" y="5087"/>
                  </a:lnTo>
                  <a:lnTo>
                    <a:pt x="5454" y="5128"/>
                  </a:lnTo>
                  <a:lnTo>
                    <a:pt x="5698" y="5128"/>
                  </a:lnTo>
                  <a:lnTo>
                    <a:pt x="5658" y="5169"/>
                  </a:lnTo>
                  <a:lnTo>
                    <a:pt x="5576" y="5372"/>
                  </a:lnTo>
                  <a:lnTo>
                    <a:pt x="5576" y="5535"/>
                  </a:lnTo>
                  <a:lnTo>
                    <a:pt x="5536" y="5698"/>
                  </a:lnTo>
                  <a:lnTo>
                    <a:pt x="5576" y="5901"/>
                  </a:lnTo>
                  <a:lnTo>
                    <a:pt x="5617" y="6105"/>
                  </a:lnTo>
                  <a:lnTo>
                    <a:pt x="5495" y="6186"/>
                  </a:lnTo>
                  <a:lnTo>
                    <a:pt x="5169" y="6390"/>
                  </a:lnTo>
                  <a:lnTo>
                    <a:pt x="4925" y="6634"/>
                  </a:lnTo>
                  <a:lnTo>
                    <a:pt x="4640" y="6878"/>
                  </a:lnTo>
                  <a:lnTo>
                    <a:pt x="4396" y="7163"/>
                  </a:lnTo>
                  <a:lnTo>
                    <a:pt x="4152" y="7448"/>
                  </a:lnTo>
                  <a:lnTo>
                    <a:pt x="3989" y="7733"/>
                  </a:lnTo>
                  <a:lnTo>
                    <a:pt x="3826" y="8058"/>
                  </a:lnTo>
                  <a:lnTo>
                    <a:pt x="3704" y="8343"/>
                  </a:lnTo>
                  <a:lnTo>
                    <a:pt x="3623" y="8669"/>
                  </a:lnTo>
                  <a:lnTo>
                    <a:pt x="3541" y="9035"/>
                  </a:lnTo>
                  <a:lnTo>
                    <a:pt x="3501" y="9361"/>
                  </a:lnTo>
                  <a:lnTo>
                    <a:pt x="3501" y="9686"/>
                  </a:lnTo>
                  <a:lnTo>
                    <a:pt x="3541" y="10053"/>
                  </a:lnTo>
                  <a:lnTo>
                    <a:pt x="3623" y="10419"/>
                  </a:lnTo>
                  <a:lnTo>
                    <a:pt x="3745" y="10785"/>
                  </a:lnTo>
                  <a:lnTo>
                    <a:pt x="3908" y="11192"/>
                  </a:lnTo>
                  <a:lnTo>
                    <a:pt x="4111" y="11599"/>
                  </a:lnTo>
                  <a:lnTo>
                    <a:pt x="4355" y="12006"/>
                  </a:lnTo>
                  <a:lnTo>
                    <a:pt x="4600" y="12373"/>
                  </a:lnTo>
                  <a:lnTo>
                    <a:pt x="4925" y="12739"/>
                  </a:lnTo>
                  <a:lnTo>
                    <a:pt x="4966" y="12779"/>
                  </a:lnTo>
                  <a:lnTo>
                    <a:pt x="4844" y="12902"/>
                  </a:lnTo>
                  <a:lnTo>
                    <a:pt x="4722" y="13024"/>
                  </a:lnTo>
                  <a:lnTo>
                    <a:pt x="4640" y="13227"/>
                  </a:lnTo>
                  <a:lnTo>
                    <a:pt x="4559" y="13512"/>
                  </a:lnTo>
                  <a:lnTo>
                    <a:pt x="4437" y="14489"/>
                  </a:lnTo>
                  <a:lnTo>
                    <a:pt x="4437" y="14692"/>
                  </a:lnTo>
                  <a:lnTo>
                    <a:pt x="4396" y="14774"/>
                  </a:lnTo>
                  <a:lnTo>
                    <a:pt x="4315" y="15751"/>
                  </a:lnTo>
                  <a:lnTo>
                    <a:pt x="4274" y="16076"/>
                  </a:lnTo>
                  <a:lnTo>
                    <a:pt x="4233" y="16239"/>
                  </a:lnTo>
                  <a:lnTo>
                    <a:pt x="4111" y="17948"/>
                  </a:lnTo>
                  <a:lnTo>
                    <a:pt x="3948" y="19698"/>
                  </a:lnTo>
                  <a:lnTo>
                    <a:pt x="3867" y="20797"/>
                  </a:lnTo>
                  <a:lnTo>
                    <a:pt x="1832" y="26007"/>
                  </a:lnTo>
                  <a:lnTo>
                    <a:pt x="937" y="26943"/>
                  </a:lnTo>
                  <a:lnTo>
                    <a:pt x="326" y="27553"/>
                  </a:lnTo>
                  <a:lnTo>
                    <a:pt x="163" y="27757"/>
                  </a:lnTo>
                  <a:lnTo>
                    <a:pt x="123" y="27838"/>
                  </a:lnTo>
                  <a:lnTo>
                    <a:pt x="123" y="27879"/>
                  </a:lnTo>
                  <a:lnTo>
                    <a:pt x="123" y="27920"/>
                  </a:lnTo>
                  <a:lnTo>
                    <a:pt x="326" y="27920"/>
                  </a:lnTo>
                  <a:lnTo>
                    <a:pt x="448" y="27838"/>
                  </a:lnTo>
                  <a:lnTo>
                    <a:pt x="285" y="28204"/>
                  </a:lnTo>
                  <a:lnTo>
                    <a:pt x="123" y="28571"/>
                  </a:lnTo>
                  <a:lnTo>
                    <a:pt x="1" y="28978"/>
                  </a:lnTo>
                  <a:lnTo>
                    <a:pt x="1" y="29181"/>
                  </a:lnTo>
                  <a:lnTo>
                    <a:pt x="1" y="29344"/>
                  </a:lnTo>
                  <a:lnTo>
                    <a:pt x="1" y="29425"/>
                  </a:lnTo>
                  <a:lnTo>
                    <a:pt x="82" y="29507"/>
                  </a:lnTo>
                  <a:lnTo>
                    <a:pt x="123" y="29547"/>
                  </a:lnTo>
                  <a:lnTo>
                    <a:pt x="204" y="29588"/>
                  </a:lnTo>
                  <a:lnTo>
                    <a:pt x="285" y="29588"/>
                  </a:lnTo>
                  <a:lnTo>
                    <a:pt x="407" y="29547"/>
                  </a:lnTo>
                  <a:lnTo>
                    <a:pt x="530" y="29425"/>
                  </a:lnTo>
                  <a:lnTo>
                    <a:pt x="692" y="29263"/>
                  </a:lnTo>
                  <a:lnTo>
                    <a:pt x="1140" y="28815"/>
                  </a:lnTo>
                  <a:lnTo>
                    <a:pt x="1751" y="28123"/>
                  </a:lnTo>
                  <a:lnTo>
                    <a:pt x="1751" y="28123"/>
                  </a:lnTo>
                  <a:lnTo>
                    <a:pt x="1710" y="28286"/>
                  </a:lnTo>
                  <a:lnTo>
                    <a:pt x="1628" y="28652"/>
                  </a:lnTo>
                  <a:lnTo>
                    <a:pt x="1628" y="28815"/>
                  </a:lnTo>
                  <a:lnTo>
                    <a:pt x="1628" y="28978"/>
                  </a:lnTo>
                  <a:lnTo>
                    <a:pt x="1628" y="29059"/>
                  </a:lnTo>
                  <a:lnTo>
                    <a:pt x="1669" y="29100"/>
                  </a:lnTo>
                  <a:lnTo>
                    <a:pt x="1710" y="29140"/>
                  </a:lnTo>
                  <a:lnTo>
                    <a:pt x="1751" y="29140"/>
                  </a:lnTo>
                  <a:lnTo>
                    <a:pt x="1832" y="29100"/>
                  </a:lnTo>
                  <a:lnTo>
                    <a:pt x="1913" y="29018"/>
                  </a:lnTo>
                  <a:lnTo>
                    <a:pt x="2035" y="28774"/>
                  </a:lnTo>
                  <a:lnTo>
                    <a:pt x="2198" y="28408"/>
                  </a:lnTo>
                  <a:lnTo>
                    <a:pt x="2361" y="28001"/>
                  </a:lnTo>
                  <a:lnTo>
                    <a:pt x="2646" y="27228"/>
                  </a:lnTo>
                  <a:lnTo>
                    <a:pt x="2727" y="26902"/>
                  </a:lnTo>
                  <a:lnTo>
                    <a:pt x="3134" y="26292"/>
                  </a:lnTo>
                  <a:lnTo>
                    <a:pt x="4111" y="24826"/>
                  </a:lnTo>
                  <a:lnTo>
                    <a:pt x="4640" y="23972"/>
                  </a:lnTo>
                  <a:lnTo>
                    <a:pt x="5129" y="23076"/>
                  </a:lnTo>
                  <a:lnTo>
                    <a:pt x="5576" y="22222"/>
                  </a:lnTo>
                  <a:lnTo>
                    <a:pt x="5739" y="21855"/>
                  </a:lnTo>
                  <a:lnTo>
                    <a:pt x="5861" y="21530"/>
                  </a:lnTo>
                  <a:lnTo>
                    <a:pt x="6065" y="20879"/>
                  </a:lnTo>
                  <a:lnTo>
                    <a:pt x="6268" y="20146"/>
                  </a:lnTo>
                  <a:lnTo>
                    <a:pt x="6634" y="18640"/>
                  </a:lnTo>
                  <a:lnTo>
                    <a:pt x="6879" y="17460"/>
                  </a:lnTo>
                  <a:lnTo>
                    <a:pt x="7001" y="16931"/>
                  </a:lnTo>
                  <a:lnTo>
                    <a:pt x="7286" y="21448"/>
                  </a:lnTo>
                  <a:lnTo>
                    <a:pt x="6675" y="22303"/>
                  </a:lnTo>
                  <a:lnTo>
                    <a:pt x="6146" y="23198"/>
                  </a:lnTo>
                  <a:lnTo>
                    <a:pt x="5658" y="24094"/>
                  </a:lnTo>
                  <a:lnTo>
                    <a:pt x="5291" y="24908"/>
                  </a:lnTo>
                  <a:lnTo>
                    <a:pt x="4925" y="25722"/>
                  </a:lnTo>
                  <a:lnTo>
                    <a:pt x="4640" y="26536"/>
                  </a:lnTo>
                  <a:lnTo>
                    <a:pt x="4355" y="27268"/>
                  </a:lnTo>
                  <a:lnTo>
                    <a:pt x="4152" y="27960"/>
                  </a:lnTo>
                  <a:lnTo>
                    <a:pt x="4030" y="28611"/>
                  </a:lnTo>
                  <a:lnTo>
                    <a:pt x="3908" y="29140"/>
                  </a:lnTo>
                  <a:lnTo>
                    <a:pt x="3704" y="30077"/>
                  </a:lnTo>
                  <a:lnTo>
                    <a:pt x="3663" y="30565"/>
                  </a:lnTo>
                  <a:lnTo>
                    <a:pt x="3623" y="30646"/>
                  </a:lnTo>
                  <a:lnTo>
                    <a:pt x="3623" y="30891"/>
                  </a:lnTo>
                  <a:lnTo>
                    <a:pt x="5698" y="30891"/>
                  </a:lnTo>
                  <a:lnTo>
                    <a:pt x="5332" y="33862"/>
                  </a:lnTo>
                  <a:lnTo>
                    <a:pt x="4803" y="38216"/>
                  </a:lnTo>
                  <a:lnTo>
                    <a:pt x="4355" y="41757"/>
                  </a:lnTo>
                  <a:lnTo>
                    <a:pt x="4233" y="42571"/>
                  </a:lnTo>
                  <a:lnTo>
                    <a:pt x="4111" y="43548"/>
                  </a:lnTo>
                  <a:lnTo>
                    <a:pt x="3908" y="44606"/>
                  </a:lnTo>
                  <a:lnTo>
                    <a:pt x="3745" y="45095"/>
                  </a:lnTo>
                  <a:lnTo>
                    <a:pt x="3623" y="45542"/>
                  </a:lnTo>
                  <a:lnTo>
                    <a:pt x="3541" y="45705"/>
                  </a:lnTo>
                  <a:lnTo>
                    <a:pt x="3460" y="45908"/>
                  </a:lnTo>
                  <a:lnTo>
                    <a:pt x="3379" y="46071"/>
                  </a:lnTo>
                  <a:lnTo>
                    <a:pt x="3256" y="46275"/>
                  </a:lnTo>
                  <a:lnTo>
                    <a:pt x="3012" y="46519"/>
                  </a:lnTo>
                  <a:lnTo>
                    <a:pt x="2727" y="46804"/>
                  </a:lnTo>
                  <a:lnTo>
                    <a:pt x="2402" y="47007"/>
                  </a:lnTo>
                  <a:lnTo>
                    <a:pt x="2158" y="47170"/>
                  </a:lnTo>
                  <a:lnTo>
                    <a:pt x="1913" y="47292"/>
                  </a:lnTo>
                  <a:lnTo>
                    <a:pt x="1710" y="47414"/>
                  </a:lnTo>
                  <a:lnTo>
                    <a:pt x="1547" y="47496"/>
                  </a:lnTo>
                  <a:lnTo>
                    <a:pt x="1425" y="47577"/>
                  </a:lnTo>
                  <a:lnTo>
                    <a:pt x="1384" y="47699"/>
                  </a:lnTo>
                  <a:lnTo>
                    <a:pt x="1303" y="47781"/>
                  </a:lnTo>
                  <a:lnTo>
                    <a:pt x="1303" y="47943"/>
                  </a:lnTo>
                  <a:lnTo>
                    <a:pt x="1303" y="48025"/>
                  </a:lnTo>
                  <a:lnTo>
                    <a:pt x="3826" y="48025"/>
                  </a:lnTo>
                  <a:lnTo>
                    <a:pt x="3989" y="47984"/>
                  </a:lnTo>
                  <a:lnTo>
                    <a:pt x="4111" y="47903"/>
                  </a:lnTo>
                  <a:lnTo>
                    <a:pt x="4233" y="47781"/>
                  </a:lnTo>
                  <a:lnTo>
                    <a:pt x="4355" y="47659"/>
                  </a:lnTo>
                  <a:lnTo>
                    <a:pt x="4437" y="47536"/>
                  </a:lnTo>
                  <a:lnTo>
                    <a:pt x="4559" y="47252"/>
                  </a:lnTo>
                  <a:lnTo>
                    <a:pt x="4762" y="46722"/>
                  </a:lnTo>
                  <a:lnTo>
                    <a:pt x="4844" y="46600"/>
                  </a:lnTo>
                  <a:lnTo>
                    <a:pt x="4884" y="46560"/>
                  </a:lnTo>
                  <a:lnTo>
                    <a:pt x="4925" y="46600"/>
                  </a:lnTo>
                  <a:lnTo>
                    <a:pt x="4966" y="46600"/>
                  </a:lnTo>
                  <a:lnTo>
                    <a:pt x="5007" y="46682"/>
                  </a:lnTo>
                  <a:lnTo>
                    <a:pt x="5047" y="46885"/>
                  </a:lnTo>
                  <a:lnTo>
                    <a:pt x="5088" y="47089"/>
                  </a:lnTo>
                  <a:lnTo>
                    <a:pt x="5088" y="47374"/>
                  </a:lnTo>
                  <a:lnTo>
                    <a:pt x="5088" y="47821"/>
                  </a:lnTo>
                  <a:lnTo>
                    <a:pt x="5088" y="48025"/>
                  </a:lnTo>
                  <a:lnTo>
                    <a:pt x="5780" y="48025"/>
                  </a:lnTo>
                  <a:lnTo>
                    <a:pt x="5780" y="47618"/>
                  </a:lnTo>
                  <a:lnTo>
                    <a:pt x="5780" y="47577"/>
                  </a:lnTo>
                  <a:lnTo>
                    <a:pt x="5780" y="46519"/>
                  </a:lnTo>
                  <a:lnTo>
                    <a:pt x="5780" y="46356"/>
                  </a:lnTo>
                  <a:lnTo>
                    <a:pt x="5821" y="45583"/>
                  </a:lnTo>
                  <a:lnTo>
                    <a:pt x="5861" y="44932"/>
                  </a:lnTo>
                  <a:lnTo>
                    <a:pt x="5902" y="44688"/>
                  </a:lnTo>
                  <a:lnTo>
                    <a:pt x="5983" y="43955"/>
                  </a:lnTo>
                  <a:lnTo>
                    <a:pt x="6024" y="43629"/>
                  </a:lnTo>
                  <a:lnTo>
                    <a:pt x="6065" y="43589"/>
                  </a:lnTo>
                  <a:lnTo>
                    <a:pt x="6065" y="43548"/>
                  </a:lnTo>
                  <a:lnTo>
                    <a:pt x="6146" y="43182"/>
                  </a:lnTo>
                  <a:lnTo>
                    <a:pt x="6350" y="42246"/>
                  </a:lnTo>
                  <a:lnTo>
                    <a:pt x="6594" y="41187"/>
                  </a:lnTo>
                  <a:lnTo>
                    <a:pt x="7164" y="38949"/>
                  </a:lnTo>
                  <a:lnTo>
                    <a:pt x="7815" y="36588"/>
                  </a:lnTo>
                  <a:lnTo>
                    <a:pt x="8466" y="34309"/>
                  </a:lnTo>
                  <a:lnTo>
                    <a:pt x="9443" y="30891"/>
                  </a:lnTo>
                  <a:lnTo>
                    <a:pt x="10786" y="30891"/>
                  </a:lnTo>
                  <a:lnTo>
                    <a:pt x="11803" y="34309"/>
                  </a:lnTo>
                  <a:lnTo>
                    <a:pt x="12414" y="36588"/>
                  </a:lnTo>
                  <a:lnTo>
                    <a:pt x="13065" y="38949"/>
                  </a:lnTo>
                  <a:lnTo>
                    <a:pt x="13635" y="41187"/>
                  </a:lnTo>
                  <a:lnTo>
                    <a:pt x="13879" y="42246"/>
                  </a:lnTo>
                  <a:lnTo>
                    <a:pt x="14123" y="43182"/>
                  </a:lnTo>
                  <a:lnTo>
                    <a:pt x="14205" y="43548"/>
                  </a:lnTo>
                  <a:lnTo>
                    <a:pt x="14205" y="43589"/>
                  </a:lnTo>
                  <a:lnTo>
                    <a:pt x="14286" y="44199"/>
                  </a:lnTo>
                  <a:lnTo>
                    <a:pt x="14327" y="44565"/>
                  </a:lnTo>
                  <a:lnTo>
                    <a:pt x="14367" y="44932"/>
                  </a:lnTo>
                  <a:lnTo>
                    <a:pt x="14408" y="45583"/>
                  </a:lnTo>
                  <a:lnTo>
                    <a:pt x="14449" y="46356"/>
                  </a:lnTo>
                  <a:lnTo>
                    <a:pt x="14449" y="46845"/>
                  </a:lnTo>
                  <a:lnTo>
                    <a:pt x="14449" y="47618"/>
                  </a:lnTo>
                  <a:lnTo>
                    <a:pt x="14449" y="48025"/>
                  </a:lnTo>
                  <a:lnTo>
                    <a:pt x="15141" y="48025"/>
                  </a:lnTo>
                  <a:lnTo>
                    <a:pt x="15141" y="47821"/>
                  </a:lnTo>
                  <a:lnTo>
                    <a:pt x="15141" y="47374"/>
                  </a:lnTo>
                  <a:lnTo>
                    <a:pt x="15141" y="47089"/>
                  </a:lnTo>
                  <a:lnTo>
                    <a:pt x="15222" y="46885"/>
                  </a:lnTo>
                  <a:lnTo>
                    <a:pt x="15263" y="46682"/>
                  </a:lnTo>
                  <a:lnTo>
                    <a:pt x="15263" y="46600"/>
                  </a:lnTo>
                  <a:lnTo>
                    <a:pt x="15344" y="46600"/>
                  </a:lnTo>
                  <a:lnTo>
                    <a:pt x="15344" y="46560"/>
                  </a:lnTo>
                  <a:lnTo>
                    <a:pt x="15426" y="46600"/>
                  </a:lnTo>
                  <a:lnTo>
                    <a:pt x="15466" y="46722"/>
                  </a:lnTo>
                  <a:lnTo>
                    <a:pt x="15670" y="47252"/>
                  </a:lnTo>
                  <a:lnTo>
                    <a:pt x="15833" y="47536"/>
                  </a:lnTo>
                  <a:lnTo>
                    <a:pt x="15914" y="47659"/>
                  </a:lnTo>
                  <a:lnTo>
                    <a:pt x="15995" y="47781"/>
                  </a:lnTo>
                  <a:lnTo>
                    <a:pt x="16117" y="47903"/>
                  </a:lnTo>
                  <a:lnTo>
                    <a:pt x="16240" y="47984"/>
                  </a:lnTo>
                  <a:lnTo>
                    <a:pt x="16402" y="48025"/>
                  </a:lnTo>
                  <a:lnTo>
                    <a:pt x="18966" y="48025"/>
                  </a:lnTo>
                  <a:lnTo>
                    <a:pt x="18966" y="47943"/>
                  </a:lnTo>
                  <a:lnTo>
                    <a:pt x="18926" y="47781"/>
                  </a:lnTo>
                  <a:lnTo>
                    <a:pt x="18885" y="47699"/>
                  </a:lnTo>
                  <a:lnTo>
                    <a:pt x="18804" y="47577"/>
                  </a:lnTo>
                  <a:lnTo>
                    <a:pt x="18681" y="47496"/>
                  </a:lnTo>
                  <a:lnTo>
                    <a:pt x="18559" y="47414"/>
                  </a:lnTo>
                  <a:lnTo>
                    <a:pt x="18356" y="47292"/>
                  </a:lnTo>
                  <a:lnTo>
                    <a:pt x="18112" y="47170"/>
                  </a:lnTo>
                  <a:lnTo>
                    <a:pt x="17827" y="47007"/>
                  </a:lnTo>
                  <a:lnTo>
                    <a:pt x="17542" y="46804"/>
                  </a:lnTo>
                  <a:lnTo>
                    <a:pt x="17257" y="46519"/>
                  </a:lnTo>
                  <a:lnTo>
                    <a:pt x="16972" y="46275"/>
                  </a:lnTo>
                  <a:lnTo>
                    <a:pt x="16850" y="46071"/>
                  </a:lnTo>
                  <a:lnTo>
                    <a:pt x="16769" y="45908"/>
                  </a:lnTo>
                  <a:lnTo>
                    <a:pt x="16687" y="45705"/>
                  </a:lnTo>
                  <a:lnTo>
                    <a:pt x="16606" y="45542"/>
                  </a:lnTo>
                  <a:lnTo>
                    <a:pt x="16484" y="45095"/>
                  </a:lnTo>
                  <a:lnTo>
                    <a:pt x="16362" y="44606"/>
                  </a:lnTo>
                  <a:lnTo>
                    <a:pt x="16321" y="44403"/>
                  </a:lnTo>
                  <a:lnTo>
                    <a:pt x="16158" y="43589"/>
                  </a:lnTo>
                  <a:lnTo>
                    <a:pt x="16158" y="43548"/>
                  </a:lnTo>
                  <a:lnTo>
                    <a:pt x="15995" y="42571"/>
                  </a:lnTo>
                  <a:lnTo>
                    <a:pt x="15914" y="41757"/>
                  </a:lnTo>
                  <a:lnTo>
                    <a:pt x="15426" y="38216"/>
                  </a:lnTo>
                  <a:lnTo>
                    <a:pt x="14896" y="33862"/>
                  </a:lnTo>
                  <a:lnTo>
                    <a:pt x="14530" y="30891"/>
                  </a:lnTo>
                  <a:lnTo>
                    <a:pt x="16443" y="30891"/>
                  </a:lnTo>
                  <a:lnTo>
                    <a:pt x="16443" y="30524"/>
                  </a:lnTo>
                  <a:lnTo>
                    <a:pt x="16402" y="30158"/>
                  </a:lnTo>
                  <a:lnTo>
                    <a:pt x="16240" y="29425"/>
                  </a:lnTo>
                  <a:lnTo>
                    <a:pt x="16077" y="28652"/>
                  </a:lnTo>
                  <a:lnTo>
                    <a:pt x="15833" y="27838"/>
                  </a:lnTo>
                  <a:lnTo>
                    <a:pt x="15548" y="27024"/>
                  </a:lnTo>
                  <a:lnTo>
                    <a:pt x="15263" y="26251"/>
                  </a:lnTo>
                  <a:lnTo>
                    <a:pt x="14978" y="25437"/>
                  </a:lnTo>
                  <a:lnTo>
                    <a:pt x="14652" y="24704"/>
                  </a:lnTo>
                  <a:lnTo>
                    <a:pt x="14042" y="23361"/>
                  </a:lnTo>
                  <a:lnTo>
                    <a:pt x="13513" y="22262"/>
                  </a:lnTo>
                  <a:lnTo>
                    <a:pt x="13024" y="21286"/>
                  </a:lnTo>
                  <a:lnTo>
                    <a:pt x="13431" y="17256"/>
                  </a:lnTo>
                  <a:lnTo>
                    <a:pt x="13553" y="17826"/>
                  </a:lnTo>
                  <a:lnTo>
                    <a:pt x="13716" y="18355"/>
                  </a:lnTo>
                  <a:lnTo>
                    <a:pt x="13838" y="18844"/>
                  </a:lnTo>
                  <a:lnTo>
                    <a:pt x="14042" y="19291"/>
                  </a:lnTo>
                  <a:lnTo>
                    <a:pt x="14245" y="19698"/>
                  </a:lnTo>
                  <a:lnTo>
                    <a:pt x="14449" y="20065"/>
                  </a:lnTo>
                  <a:lnTo>
                    <a:pt x="14652" y="20390"/>
                  </a:lnTo>
                  <a:lnTo>
                    <a:pt x="14856" y="20675"/>
                  </a:lnTo>
                  <a:lnTo>
                    <a:pt x="15059" y="20919"/>
                  </a:lnTo>
                  <a:lnTo>
                    <a:pt x="15222" y="21163"/>
                  </a:lnTo>
                  <a:lnTo>
                    <a:pt x="15588" y="21448"/>
                  </a:lnTo>
                  <a:lnTo>
                    <a:pt x="15833" y="21652"/>
                  </a:lnTo>
                  <a:lnTo>
                    <a:pt x="15914" y="21693"/>
                  </a:lnTo>
                  <a:lnTo>
                    <a:pt x="16117" y="21489"/>
                  </a:lnTo>
                  <a:lnTo>
                    <a:pt x="16362" y="21245"/>
                  </a:lnTo>
                  <a:lnTo>
                    <a:pt x="16809" y="20675"/>
                  </a:lnTo>
                  <a:lnTo>
                    <a:pt x="17257" y="20065"/>
                  </a:lnTo>
                  <a:lnTo>
                    <a:pt x="17705" y="19373"/>
                  </a:lnTo>
                  <a:lnTo>
                    <a:pt x="18152" y="18681"/>
                  </a:lnTo>
                  <a:lnTo>
                    <a:pt x="18559" y="17948"/>
                  </a:lnTo>
                  <a:lnTo>
                    <a:pt x="18926" y="17216"/>
                  </a:lnTo>
                  <a:lnTo>
                    <a:pt x="19292" y="16483"/>
                  </a:lnTo>
                  <a:lnTo>
                    <a:pt x="19943" y="15099"/>
                  </a:lnTo>
                  <a:lnTo>
                    <a:pt x="20472" y="13878"/>
                  </a:lnTo>
                  <a:lnTo>
                    <a:pt x="20879" y="12942"/>
                  </a:lnTo>
                  <a:lnTo>
                    <a:pt x="21083" y="12413"/>
                  </a:lnTo>
                  <a:lnTo>
                    <a:pt x="21083" y="12291"/>
                  </a:lnTo>
                  <a:lnTo>
                    <a:pt x="21164" y="12128"/>
                  </a:lnTo>
                  <a:lnTo>
                    <a:pt x="21164" y="11843"/>
                  </a:lnTo>
                  <a:lnTo>
                    <a:pt x="21123" y="11559"/>
                  </a:lnTo>
                  <a:lnTo>
                    <a:pt x="21083" y="11274"/>
                  </a:lnTo>
                  <a:lnTo>
                    <a:pt x="21001" y="11070"/>
                  </a:lnTo>
                  <a:lnTo>
                    <a:pt x="20879" y="10867"/>
                  </a:lnTo>
                  <a:lnTo>
                    <a:pt x="20798" y="10745"/>
                  </a:lnTo>
                  <a:lnTo>
                    <a:pt x="20757" y="10704"/>
                  </a:lnTo>
                  <a:lnTo>
                    <a:pt x="20635" y="10704"/>
                  </a:lnTo>
                  <a:lnTo>
                    <a:pt x="20594" y="10785"/>
                  </a:lnTo>
                  <a:lnTo>
                    <a:pt x="20432" y="10989"/>
                  </a:lnTo>
                  <a:lnTo>
                    <a:pt x="20269" y="11274"/>
                  </a:lnTo>
                  <a:lnTo>
                    <a:pt x="20106" y="11559"/>
                  </a:lnTo>
                  <a:lnTo>
                    <a:pt x="19862" y="12169"/>
                  </a:lnTo>
                  <a:lnTo>
                    <a:pt x="19740" y="12454"/>
                  </a:lnTo>
                  <a:lnTo>
                    <a:pt x="19699" y="12291"/>
                  </a:lnTo>
                  <a:lnTo>
                    <a:pt x="19618" y="11966"/>
                  </a:lnTo>
                  <a:lnTo>
                    <a:pt x="19536" y="11762"/>
                  </a:lnTo>
                  <a:lnTo>
                    <a:pt x="19455" y="11599"/>
                  </a:lnTo>
                  <a:lnTo>
                    <a:pt x="19414" y="11559"/>
                  </a:lnTo>
                  <a:lnTo>
                    <a:pt x="19373" y="11518"/>
                  </a:lnTo>
                  <a:lnTo>
                    <a:pt x="19333" y="11518"/>
                  </a:lnTo>
                  <a:lnTo>
                    <a:pt x="19292" y="11559"/>
                  </a:lnTo>
                  <a:lnTo>
                    <a:pt x="19292" y="11599"/>
                  </a:lnTo>
                  <a:lnTo>
                    <a:pt x="19251" y="11843"/>
                  </a:lnTo>
                  <a:lnTo>
                    <a:pt x="19211" y="12495"/>
                  </a:lnTo>
                  <a:lnTo>
                    <a:pt x="19211" y="13186"/>
                  </a:lnTo>
                  <a:lnTo>
                    <a:pt x="19211" y="13471"/>
                  </a:lnTo>
                  <a:lnTo>
                    <a:pt x="16036" y="18030"/>
                  </a:lnTo>
                  <a:lnTo>
                    <a:pt x="15995" y="17501"/>
                  </a:lnTo>
                  <a:lnTo>
                    <a:pt x="15914" y="16768"/>
                  </a:lnTo>
                  <a:lnTo>
                    <a:pt x="15833" y="16402"/>
                  </a:lnTo>
                  <a:lnTo>
                    <a:pt x="15629" y="14977"/>
                  </a:lnTo>
                  <a:lnTo>
                    <a:pt x="15466" y="14082"/>
                  </a:lnTo>
                  <a:lnTo>
                    <a:pt x="15385" y="13675"/>
                  </a:lnTo>
                  <a:lnTo>
                    <a:pt x="15344" y="13634"/>
                  </a:lnTo>
                  <a:lnTo>
                    <a:pt x="15263" y="13309"/>
                  </a:lnTo>
                  <a:lnTo>
                    <a:pt x="15141" y="12698"/>
                  </a:lnTo>
                  <a:lnTo>
                    <a:pt x="15100" y="12495"/>
                  </a:lnTo>
                  <a:lnTo>
                    <a:pt x="15059" y="12373"/>
                  </a:lnTo>
                  <a:lnTo>
                    <a:pt x="14937" y="12291"/>
                  </a:lnTo>
                  <a:lnTo>
                    <a:pt x="14815" y="12169"/>
                  </a:lnTo>
                  <a:lnTo>
                    <a:pt x="14612" y="12088"/>
                  </a:lnTo>
                  <a:lnTo>
                    <a:pt x="14408" y="11966"/>
                  </a:lnTo>
                  <a:lnTo>
                    <a:pt x="13798" y="11762"/>
                  </a:lnTo>
                  <a:lnTo>
                    <a:pt x="13716" y="11721"/>
                  </a:lnTo>
                  <a:lnTo>
                    <a:pt x="13716" y="11681"/>
                  </a:lnTo>
                  <a:lnTo>
                    <a:pt x="13065" y="11477"/>
                  </a:lnTo>
                  <a:lnTo>
                    <a:pt x="13309" y="11111"/>
                  </a:lnTo>
                  <a:lnTo>
                    <a:pt x="13553" y="10704"/>
                  </a:lnTo>
                  <a:lnTo>
                    <a:pt x="13798" y="10297"/>
                  </a:lnTo>
                  <a:lnTo>
                    <a:pt x="14001" y="9808"/>
                  </a:lnTo>
                  <a:lnTo>
                    <a:pt x="14205" y="9279"/>
                  </a:lnTo>
                  <a:lnTo>
                    <a:pt x="14327" y="8750"/>
                  </a:lnTo>
                  <a:lnTo>
                    <a:pt x="14449" y="8181"/>
                  </a:lnTo>
                  <a:lnTo>
                    <a:pt x="14530" y="7529"/>
                  </a:lnTo>
                  <a:lnTo>
                    <a:pt x="14612" y="6919"/>
                  </a:lnTo>
                  <a:lnTo>
                    <a:pt x="14612" y="6268"/>
                  </a:lnTo>
                  <a:lnTo>
                    <a:pt x="14530" y="5657"/>
                  </a:lnTo>
                  <a:lnTo>
                    <a:pt x="14408" y="5128"/>
                  </a:lnTo>
                  <a:lnTo>
                    <a:pt x="14286" y="4599"/>
                  </a:lnTo>
                  <a:lnTo>
                    <a:pt x="14123" y="4151"/>
                  </a:lnTo>
                  <a:lnTo>
                    <a:pt x="13920" y="3744"/>
                  </a:lnTo>
                  <a:lnTo>
                    <a:pt x="13716" y="3378"/>
                  </a:lnTo>
                  <a:lnTo>
                    <a:pt x="13513" y="3052"/>
                  </a:lnTo>
                  <a:lnTo>
                    <a:pt x="13309" y="2768"/>
                  </a:lnTo>
                  <a:lnTo>
                    <a:pt x="13106" y="2523"/>
                  </a:lnTo>
                  <a:lnTo>
                    <a:pt x="12902" y="2320"/>
                  </a:lnTo>
                  <a:lnTo>
                    <a:pt x="12739" y="2157"/>
                  </a:lnTo>
                  <a:lnTo>
                    <a:pt x="12495" y="1913"/>
                  </a:lnTo>
                  <a:lnTo>
                    <a:pt x="12414" y="1872"/>
                  </a:lnTo>
                  <a:lnTo>
                    <a:pt x="12495" y="1750"/>
                  </a:lnTo>
                  <a:lnTo>
                    <a:pt x="12536" y="1628"/>
                  </a:lnTo>
                  <a:lnTo>
                    <a:pt x="12617" y="1465"/>
                  </a:lnTo>
                  <a:lnTo>
                    <a:pt x="12658" y="1302"/>
                  </a:lnTo>
                  <a:lnTo>
                    <a:pt x="12617" y="1099"/>
                  </a:lnTo>
                  <a:lnTo>
                    <a:pt x="12617" y="977"/>
                  </a:lnTo>
                  <a:lnTo>
                    <a:pt x="12536" y="895"/>
                  </a:lnTo>
                  <a:lnTo>
                    <a:pt x="12495" y="773"/>
                  </a:lnTo>
                  <a:lnTo>
                    <a:pt x="12414" y="692"/>
                  </a:lnTo>
                  <a:lnTo>
                    <a:pt x="12292" y="570"/>
                  </a:lnTo>
                  <a:lnTo>
                    <a:pt x="12129" y="488"/>
                  </a:lnTo>
                  <a:lnTo>
                    <a:pt x="11925" y="407"/>
                  </a:lnTo>
                  <a:lnTo>
                    <a:pt x="11722" y="326"/>
                  </a:lnTo>
                  <a:lnTo>
                    <a:pt x="11274" y="163"/>
                  </a:lnTo>
                  <a:lnTo>
                    <a:pt x="10745" y="81"/>
                  </a:lnTo>
                  <a:lnTo>
                    <a:pt x="1017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0"/>
            <p:cNvGrpSpPr/>
            <p:nvPr/>
          </p:nvGrpSpPr>
          <p:grpSpPr>
            <a:xfrm>
              <a:off x="128" y="3607540"/>
              <a:ext cx="1764972" cy="4005045"/>
              <a:chOff x="5303150" y="1425900"/>
              <a:chExt cx="529100" cy="1200625"/>
            </a:xfrm>
          </p:grpSpPr>
          <p:sp>
            <p:nvSpPr>
              <p:cNvPr id="232" name="Google Shape;232;p30"/>
              <p:cNvSpPr/>
              <p:nvPr/>
            </p:nvSpPr>
            <p:spPr>
              <a:xfrm>
                <a:off x="5514775" y="1473700"/>
                <a:ext cx="153675" cy="273725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10949" extrusionOk="0">
                    <a:moveTo>
                      <a:pt x="3949" y="1"/>
                    </a:moveTo>
                    <a:lnTo>
                      <a:pt x="3786" y="82"/>
                    </a:lnTo>
                    <a:lnTo>
                      <a:pt x="3419" y="408"/>
                    </a:lnTo>
                    <a:lnTo>
                      <a:pt x="2890" y="856"/>
                    </a:lnTo>
                    <a:lnTo>
                      <a:pt x="2605" y="1222"/>
                    </a:lnTo>
                    <a:lnTo>
                      <a:pt x="2280" y="1547"/>
                    </a:lnTo>
                    <a:lnTo>
                      <a:pt x="1954" y="1954"/>
                    </a:lnTo>
                    <a:lnTo>
                      <a:pt x="1629" y="2402"/>
                    </a:lnTo>
                    <a:lnTo>
                      <a:pt x="1303" y="2890"/>
                    </a:lnTo>
                    <a:lnTo>
                      <a:pt x="978" y="3420"/>
                    </a:lnTo>
                    <a:lnTo>
                      <a:pt x="693" y="3989"/>
                    </a:lnTo>
                    <a:lnTo>
                      <a:pt x="489" y="4559"/>
                    </a:lnTo>
                    <a:lnTo>
                      <a:pt x="245" y="5210"/>
                    </a:lnTo>
                    <a:lnTo>
                      <a:pt x="82" y="5862"/>
                    </a:lnTo>
                    <a:lnTo>
                      <a:pt x="41" y="6187"/>
                    </a:lnTo>
                    <a:lnTo>
                      <a:pt x="1" y="6513"/>
                    </a:lnTo>
                    <a:lnTo>
                      <a:pt x="1" y="6838"/>
                    </a:lnTo>
                    <a:lnTo>
                      <a:pt x="1" y="7164"/>
                    </a:lnTo>
                    <a:lnTo>
                      <a:pt x="1" y="7408"/>
                    </a:lnTo>
                    <a:lnTo>
                      <a:pt x="41" y="7693"/>
                    </a:lnTo>
                    <a:lnTo>
                      <a:pt x="82" y="7978"/>
                    </a:lnTo>
                    <a:lnTo>
                      <a:pt x="164" y="8222"/>
                    </a:lnTo>
                    <a:lnTo>
                      <a:pt x="286" y="8710"/>
                    </a:lnTo>
                    <a:lnTo>
                      <a:pt x="489" y="9117"/>
                    </a:lnTo>
                    <a:lnTo>
                      <a:pt x="733" y="9524"/>
                    </a:lnTo>
                    <a:lnTo>
                      <a:pt x="978" y="9850"/>
                    </a:lnTo>
                    <a:lnTo>
                      <a:pt x="1262" y="10135"/>
                    </a:lnTo>
                    <a:lnTo>
                      <a:pt x="1547" y="10379"/>
                    </a:lnTo>
                    <a:lnTo>
                      <a:pt x="1832" y="10583"/>
                    </a:lnTo>
                    <a:lnTo>
                      <a:pt x="2117" y="10745"/>
                    </a:lnTo>
                    <a:lnTo>
                      <a:pt x="2402" y="10867"/>
                    </a:lnTo>
                    <a:lnTo>
                      <a:pt x="2605" y="10949"/>
                    </a:lnTo>
                    <a:lnTo>
                      <a:pt x="3012" y="10949"/>
                    </a:lnTo>
                    <a:lnTo>
                      <a:pt x="3216" y="10908"/>
                    </a:lnTo>
                    <a:lnTo>
                      <a:pt x="3419" y="10786"/>
                    </a:lnTo>
                    <a:lnTo>
                      <a:pt x="3623" y="10623"/>
                    </a:lnTo>
                    <a:lnTo>
                      <a:pt x="3826" y="10420"/>
                    </a:lnTo>
                    <a:lnTo>
                      <a:pt x="4111" y="10216"/>
                    </a:lnTo>
                    <a:lnTo>
                      <a:pt x="4356" y="9931"/>
                    </a:lnTo>
                    <a:lnTo>
                      <a:pt x="4600" y="9606"/>
                    </a:lnTo>
                    <a:lnTo>
                      <a:pt x="4844" y="9240"/>
                    </a:lnTo>
                    <a:lnTo>
                      <a:pt x="5088" y="8833"/>
                    </a:lnTo>
                    <a:lnTo>
                      <a:pt x="5332" y="8385"/>
                    </a:lnTo>
                    <a:lnTo>
                      <a:pt x="5536" y="7896"/>
                    </a:lnTo>
                    <a:lnTo>
                      <a:pt x="5739" y="7408"/>
                    </a:lnTo>
                    <a:lnTo>
                      <a:pt x="5861" y="6879"/>
                    </a:lnTo>
                    <a:lnTo>
                      <a:pt x="6024" y="6269"/>
                    </a:lnTo>
                    <a:lnTo>
                      <a:pt x="6065" y="5658"/>
                    </a:lnTo>
                    <a:lnTo>
                      <a:pt x="6146" y="5007"/>
                    </a:lnTo>
                    <a:lnTo>
                      <a:pt x="6146" y="4356"/>
                    </a:lnTo>
                    <a:lnTo>
                      <a:pt x="6065" y="3745"/>
                    </a:lnTo>
                    <a:lnTo>
                      <a:pt x="5943" y="3216"/>
                    </a:lnTo>
                    <a:lnTo>
                      <a:pt x="5821" y="2728"/>
                    </a:lnTo>
                    <a:lnTo>
                      <a:pt x="5658" y="2239"/>
                    </a:lnTo>
                    <a:lnTo>
                      <a:pt x="5454" y="1832"/>
                    </a:lnTo>
                    <a:lnTo>
                      <a:pt x="5251" y="1466"/>
                    </a:lnTo>
                    <a:lnTo>
                      <a:pt x="5047" y="1140"/>
                    </a:lnTo>
                    <a:lnTo>
                      <a:pt x="4844" y="856"/>
                    </a:lnTo>
                    <a:lnTo>
                      <a:pt x="4640" y="611"/>
                    </a:lnTo>
                    <a:lnTo>
                      <a:pt x="4437" y="408"/>
                    </a:lnTo>
                    <a:lnTo>
                      <a:pt x="4315" y="245"/>
                    </a:lnTo>
                    <a:lnTo>
                      <a:pt x="4030" y="42"/>
                    </a:lnTo>
                    <a:lnTo>
                      <a:pt x="3949" y="1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533570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640" y="1"/>
                    </a:moveTo>
                    <a:lnTo>
                      <a:pt x="4030" y="5210"/>
                    </a:lnTo>
                    <a:lnTo>
                      <a:pt x="3501" y="9524"/>
                    </a:lnTo>
                    <a:lnTo>
                      <a:pt x="3053" y="13106"/>
                    </a:lnTo>
                    <a:lnTo>
                      <a:pt x="2931" y="13879"/>
                    </a:lnTo>
                    <a:lnTo>
                      <a:pt x="2809" y="14897"/>
                    </a:lnTo>
                    <a:lnTo>
                      <a:pt x="2605" y="15914"/>
                    </a:lnTo>
                    <a:lnTo>
                      <a:pt x="2483" y="16443"/>
                    </a:lnTo>
                    <a:lnTo>
                      <a:pt x="2321" y="16850"/>
                    </a:lnTo>
                    <a:lnTo>
                      <a:pt x="2280" y="17054"/>
                    </a:lnTo>
                    <a:lnTo>
                      <a:pt x="2198" y="17216"/>
                    </a:lnTo>
                    <a:lnTo>
                      <a:pt x="2076" y="17420"/>
                    </a:lnTo>
                    <a:lnTo>
                      <a:pt x="1954" y="17583"/>
                    </a:lnTo>
                    <a:lnTo>
                      <a:pt x="1710" y="17868"/>
                    </a:lnTo>
                    <a:lnTo>
                      <a:pt x="1425" y="18112"/>
                    </a:lnTo>
                    <a:lnTo>
                      <a:pt x="1100" y="18356"/>
                    </a:lnTo>
                    <a:lnTo>
                      <a:pt x="855" y="18519"/>
                    </a:lnTo>
                    <a:lnTo>
                      <a:pt x="611" y="18641"/>
                    </a:lnTo>
                    <a:lnTo>
                      <a:pt x="408" y="18722"/>
                    </a:lnTo>
                    <a:lnTo>
                      <a:pt x="245" y="18804"/>
                    </a:lnTo>
                    <a:lnTo>
                      <a:pt x="163" y="18926"/>
                    </a:lnTo>
                    <a:lnTo>
                      <a:pt x="82" y="19007"/>
                    </a:lnTo>
                    <a:lnTo>
                      <a:pt x="1" y="19129"/>
                    </a:lnTo>
                    <a:lnTo>
                      <a:pt x="1" y="19251"/>
                    </a:lnTo>
                    <a:lnTo>
                      <a:pt x="1" y="19333"/>
                    </a:lnTo>
                    <a:lnTo>
                      <a:pt x="2524" y="19333"/>
                    </a:lnTo>
                    <a:lnTo>
                      <a:pt x="2687" y="19292"/>
                    </a:lnTo>
                    <a:lnTo>
                      <a:pt x="2809" y="19211"/>
                    </a:lnTo>
                    <a:lnTo>
                      <a:pt x="2931" y="19129"/>
                    </a:lnTo>
                    <a:lnTo>
                      <a:pt x="3053" y="18967"/>
                    </a:lnTo>
                    <a:lnTo>
                      <a:pt x="3135" y="18844"/>
                    </a:lnTo>
                    <a:lnTo>
                      <a:pt x="3297" y="18560"/>
                    </a:lnTo>
                    <a:lnTo>
                      <a:pt x="3460" y="18071"/>
                    </a:lnTo>
                    <a:lnTo>
                      <a:pt x="3541" y="17908"/>
                    </a:lnTo>
                    <a:lnTo>
                      <a:pt x="3582" y="17868"/>
                    </a:lnTo>
                    <a:lnTo>
                      <a:pt x="3623" y="17908"/>
                    </a:lnTo>
                    <a:lnTo>
                      <a:pt x="3664" y="17949"/>
                    </a:lnTo>
                    <a:lnTo>
                      <a:pt x="3704" y="18030"/>
                    </a:lnTo>
                    <a:lnTo>
                      <a:pt x="3745" y="18193"/>
                    </a:lnTo>
                    <a:lnTo>
                      <a:pt x="3786" y="18437"/>
                    </a:lnTo>
                    <a:lnTo>
                      <a:pt x="3786" y="18682"/>
                    </a:lnTo>
                    <a:lnTo>
                      <a:pt x="3786" y="19129"/>
                    </a:lnTo>
                    <a:lnTo>
                      <a:pt x="3786" y="19333"/>
                    </a:lnTo>
                    <a:lnTo>
                      <a:pt x="4518" y="19333"/>
                    </a:lnTo>
                    <a:lnTo>
                      <a:pt x="4518" y="18885"/>
                    </a:lnTo>
                    <a:lnTo>
                      <a:pt x="4478" y="18356"/>
                    </a:lnTo>
                    <a:lnTo>
                      <a:pt x="4518" y="17664"/>
                    </a:lnTo>
                    <a:lnTo>
                      <a:pt x="4518" y="16932"/>
                    </a:lnTo>
                    <a:lnTo>
                      <a:pt x="4600" y="16118"/>
                    </a:lnTo>
                    <a:lnTo>
                      <a:pt x="4722" y="15304"/>
                    </a:lnTo>
                    <a:lnTo>
                      <a:pt x="4762" y="14897"/>
                    </a:lnTo>
                    <a:lnTo>
                      <a:pt x="4844" y="14490"/>
                    </a:lnTo>
                    <a:lnTo>
                      <a:pt x="5047" y="13554"/>
                    </a:lnTo>
                    <a:lnTo>
                      <a:pt x="5292" y="12495"/>
                    </a:lnTo>
                    <a:lnTo>
                      <a:pt x="5861" y="10257"/>
                    </a:lnTo>
                    <a:lnTo>
                      <a:pt x="6513" y="7937"/>
                    </a:lnTo>
                    <a:lnTo>
                      <a:pt x="7164" y="5617"/>
                    </a:lnTo>
                    <a:lnTo>
                      <a:pt x="8263" y="1873"/>
                    </a:lnTo>
                    <a:lnTo>
                      <a:pt x="8710" y="326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533570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2809" y="1"/>
                    </a:moveTo>
                    <a:lnTo>
                      <a:pt x="2605" y="1059"/>
                    </a:lnTo>
                    <a:lnTo>
                      <a:pt x="2483" y="1547"/>
                    </a:lnTo>
                    <a:lnTo>
                      <a:pt x="2321" y="1954"/>
                    </a:lnTo>
                    <a:lnTo>
                      <a:pt x="2280" y="2158"/>
                    </a:lnTo>
                    <a:lnTo>
                      <a:pt x="2198" y="2320"/>
                    </a:lnTo>
                    <a:lnTo>
                      <a:pt x="2076" y="2524"/>
                    </a:lnTo>
                    <a:lnTo>
                      <a:pt x="1954" y="2687"/>
                    </a:lnTo>
                    <a:lnTo>
                      <a:pt x="1710" y="2972"/>
                    </a:lnTo>
                    <a:lnTo>
                      <a:pt x="1425" y="3216"/>
                    </a:lnTo>
                    <a:lnTo>
                      <a:pt x="1100" y="3460"/>
                    </a:lnTo>
                    <a:lnTo>
                      <a:pt x="855" y="3623"/>
                    </a:lnTo>
                    <a:lnTo>
                      <a:pt x="611" y="3745"/>
                    </a:lnTo>
                    <a:lnTo>
                      <a:pt x="408" y="3826"/>
                    </a:lnTo>
                    <a:lnTo>
                      <a:pt x="245" y="3908"/>
                    </a:lnTo>
                    <a:lnTo>
                      <a:pt x="163" y="4030"/>
                    </a:lnTo>
                    <a:lnTo>
                      <a:pt x="82" y="4111"/>
                    </a:lnTo>
                    <a:lnTo>
                      <a:pt x="1" y="4233"/>
                    </a:lnTo>
                    <a:lnTo>
                      <a:pt x="1" y="4355"/>
                    </a:lnTo>
                    <a:lnTo>
                      <a:pt x="1" y="4437"/>
                    </a:lnTo>
                    <a:lnTo>
                      <a:pt x="2524" y="4437"/>
                    </a:lnTo>
                    <a:lnTo>
                      <a:pt x="2687" y="4396"/>
                    </a:lnTo>
                    <a:lnTo>
                      <a:pt x="2809" y="4315"/>
                    </a:lnTo>
                    <a:lnTo>
                      <a:pt x="2931" y="4233"/>
                    </a:lnTo>
                    <a:lnTo>
                      <a:pt x="3053" y="4071"/>
                    </a:lnTo>
                    <a:lnTo>
                      <a:pt x="3135" y="3948"/>
                    </a:lnTo>
                    <a:lnTo>
                      <a:pt x="3297" y="3664"/>
                    </a:lnTo>
                    <a:lnTo>
                      <a:pt x="3460" y="3175"/>
                    </a:lnTo>
                    <a:lnTo>
                      <a:pt x="3541" y="3012"/>
                    </a:lnTo>
                    <a:lnTo>
                      <a:pt x="3582" y="2972"/>
                    </a:lnTo>
                    <a:lnTo>
                      <a:pt x="3623" y="3012"/>
                    </a:lnTo>
                    <a:lnTo>
                      <a:pt x="3664" y="3053"/>
                    </a:lnTo>
                    <a:lnTo>
                      <a:pt x="3704" y="3134"/>
                    </a:lnTo>
                    <a:lnTo>
                      <a:pt x="3745" y="3297"/>
                    </a:lnTo>
                    <a:lnTo>
                      <a:pt x="3786" y="3541"/>
                    </a:lnTo>
                    <a:lnTo>
                      <a:pt x="3786" y="3786"/>
                    </a:lnTo>
                    <a:lnTo>
                      <a:pt x="3786" y="4233"/>
                    </a:lnTo>
                    <a:lnTo>
                      <a:pt x="3786" y="4437"/>
                    </a:lnTo>
                    <a:lnTo>
                      <a:pt x="4518" y="4437"/>
                    </a:lnTo>
                    <a:lnTo>
                      <a:pt x="4518" y="4030"/>
                    </a:lnTo>
                    <a:lnTo>
                      <a:pt x="4518" y="2972"/>
                    </a:lnTo>
                    <a:lnTo>
                      <a:pt x="4518" y="2280"/>
                    </a:lnTo>
                    <a:lnTo>
                      <a:pt x="4559" y="1507"/>
                    </a:lnTo>
                    <a:lnTo>
                      <a:pt x="4640" y="733"/>
                    </a:lnTo>
                    <a:lnTo>
                      <a:pt x="4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555955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030" y="1"/>
                    </a:moveTo>
                    <a:lnTo>
                      <a:pt x="1" y="326"/>
                    </a:lnTo>
                    <a:lnTo>
                      <a:pt x="448" y="1873"/>
                    </a:lnTo>
                    <a:lnTo>
                      <a:pt x="1547" y="5617"/>
                    </a:lnTo>
                    <a:lnTo>
                      <a:pt x="2158" y="7937"/>
                    </a:lnTo>
                    <a:lnTo>
                      <a:pt x="2809" y="10257"/>
                    </a:lnTo>
                    <a:lnTo>
                      <a:pt x="3419" y="12495"/>
                    </a:lnTo>
                    <a:lnTo>
                      <a:pt x="3623" y="13554"/>
                    </a:lnTo>
                    <a:lnTo>
                      <a:pt x="3867" y="14490"/>
                    </a:lnTo>
                    <a:lnTo>
                      <a:pt x="3948" y="14897"/>
                    </a:lnTo>
                    <a:lnTo>
                      <a:pt x="4030" y="15304"/>
                    </a:lnTo>
                    <a:lnTo>
                      <a:pt x="4111" y="16118"/>
                    </a:lnTo>
                    <a:lnTo>
                      <a:pt x="4152" y="16932"/>
                    </a:lnTo>
                    <a:lnTo>
                      <a:pt x="4193" y="17664"/>
                    </a:lnTo>
                    <a:lnTo>
                      <a:pt x="4233" y="18356"/>
                    </a:lnTo>
                    <a:lnTo>
                      <a:pt x="4233" y="18885"/>
                    </a:lnTo>
                    <a:lnTo>
                      <a:pt x="4193" y="19333"/>
                    </a:lnTo>
                    <a:lnTo>
                      <a:pt x="4925" y="19333"/>
                    </a:lnTo>
                    <a:lnTo>
                      <a:pt x="4925" y="19129"/>
                    </a:lnTo>
                    <a:lnTo>
                      <a:pt x="4925" y="18682"/>
                    </a:lnTo>
                    <a:lnTo>
                      <a:pt x="4925" y="18437"/>
                    </a:lnTo>
                    <a:lnTo>
                      <a:pt x="4966" y="18193"/>
                    </a:lnTo>
                    <a:lnTo>
                      <a:pt x="5007" y="18030"/>
                    </a:lnTo>
                    <a:lnTo>
                      <a:pt x="5047" y="17949"/>
                    </a:lnTo>
                    <a:lnTo>
                      <a:pt x="5088" y="17908"/>
                    </a:lnTo>
                    <a:lnTo>
                      <a:pt x="5129" y="17868"/>
                    </a:lnTo>
                    <a:lnTo>
                      <a:pt x="5169" y="17908"/>
                    </a:lnTo>
                    <a:lnTo>
                      <a:pt x="5251" y="18071"/>
                    </a:lnTo>
                    <a:lnTo>
                      <a:pt x="5414" y="18560"/>
                    </a:lnTo>
                    <a:lnTo>
                      <a:pt x="5576" y="18844"/>
                    </a:lnTo>
                    <a:lnTo>
                      <a:pt x="5658" y="18967"/>
                    </a:lnTo>
                    <a:lnTo>
                      <a:pt x="5739" y="19129"/>
                    </a:lnTo>
                    <a:lnTo>
                      <a:pt x="5861" y="19211"/>
                    </a:lnTo>
                    <a:lnTo>
                      <a:pt x="5983" y="19292"/>
                    </a:lnTo>
                    <a:lnTo>
                      <a:pt x="6146" y="19333"/>
                    </a:lnTo>
                    <a:lnTo>
                      <a:pt x="8710" y="19333"/>
                    </a:lnTo>
                    <a:lnTo>
                      <a:pt x="8710" y="19251"/>
                    </a:lnTo>
                    <a:lnTo>
                      <a:pt x="8669" y="19129"/>
                    </a:lnTo>
                    <a:lnTo>
                      <a:pt x="8629" y="19007"/>
                    </a:lnTo>
                    <a:lnTo>
                      <a:pt x="8547" y="18926"/>
                    </a:lnTo>
                    <a:lnTo>
                      <a:pt x="8466" y="18804"/>
                    </a:lnTo>
                    <a:lnTo>
                      <a:pt x="8303" y="18722"/>
                    </a:lnTo>
                    <a:lnTo>
                      <a:pt x="8100" y="18641"/>
                    </a:lnTo>
                    <a:lnTo>
                      <a:pt x="7855" y="18519"/>
                    </a:lnTo>
                    <a:lnTo>
                      <a:pt x="7571" y="18356"/>
                    </a:lnTo>
                    <a:lnTo>
                      <a:pt x="7286" y="18112"/>
                    </a:lnTo>
                    <a:lnTo>
                      <a:pt x="7001" y="17868"/>
                    </a:lnTo>
                    <a:lnTo>
                      <a:pt x="6757" y="17583"/>
                    </a:lnTo>
                    <a:lnTo>
                      <a:pt x="6594" y="17420"/>
                    </a:lnTo>
                    <a:lnTo>
                      <a:pt x="6512" y="17216"/>
                    </a:lnTo>
                    <a:lnTo>
                      <a:pt x="6431" y="17054"/>
                    </a:lnTo>
                    <a:lnTo>
                      <a:pt x="6350" y="16850"/>
                    </a:lnTo>
                    <a:lnTo>
                      <a:pt x="6228" y="16443"/>
                    </a:lnTo>
                    <a:lnTo>
                      <a:pt x="6146" y="15914"/>
                    </a:lnTo>
                    <a:lnTo>
                      <a:pt x="5902" y="14897"/>
                    </a:lnTo>
                    <a:lnTo>
                      <a:pt x="5739" y="13879"/>
                    </a:lnTo>
                    <a:lnTo>
                      <a:pt x="5658" y="13106"/>
                    </a:lnTo>
                    <a:lnTo>
                      <a:pt x="5169" y="9524"/>
                    </a:lnTo>
                    <a:lnTo>
                      <a:pt x="4640" y="5210"/>
                    </a:lnTo>
                    <a:lnTo>
                      <a:pt x="403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65825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0" y="1"/>
                    </a:moveTo>
                    <a:lnTo>
                      <a:pt x="122" y="733"/>
                    </a:lnTo>
                    <a:lnTo>
                      <a:pt x="204" y="1507"/>
                    </a:lnTo>
                    <a:lnTo>
                      <a:pt x="245" y="2280"/>
                    </a:lnTo>
                    <a:lnTo>
                      <a:pt x="285" y="2972"/>
                    </a:lnTo>
                    <a:lnTo>
                      <a:pt x="245" y="4030"/>
                    </a:lnTo>
                    <a:lnTo>
                      <a:pt x="245" y="4437"/>
                    </a:lnTo>
                    <a:lnTo>
                      <a:pt x="977" y="4437"/>
                    </a:lnTo>
                    <a:lnTo>
                      <a:pt x="977" y="4233"/>
                    </a:lnTo>
                    <a:lnTo>
                      <a:pt x="977" y="3786"/>
                    </a:lnTo>
                    <a:lnTo>
                      <a:pt x="977" y="3541"/>
                    </a:lnTo>
                    <a:lnTo>
                      <a:pt x="1018" y="3297"/>
                    </a:lnTo>
                    <a:lnTo>
                      <a:pt x="1059" y="3134"/>
                    </a:lnTo>
                    <a:lnTo>
                      <a:pt x="1099" y="3053"/>
                    </a:lnTo>
                    <a:lnTo>
                      <a:pt x="1140" y="3012"/>
                    </a:lnTo>
                    <a:lnTo>
                      <a:pt x="1181" y="2972"/>
                    </a:lnTo>
                    <a:lnTo>
                      <a:pt x="1221" y="3012"/>
                    </a:lnTo>
                    <a:lnTo>
                      <a:pt x="1303" y="3175"/>
                    </a:lnTo>
                    <a:lnTo>
                      <a:pt x="1466" y="3664"/>
                    </a:lnTo>
                    <a:lnTo>
                      <a:pt x="1628" y="3948"/>
                    </a:lnTo>
                    <a:lnTo>
                      <a:pt x="1710" y="4071"/>
                    </a:lnTo>
                    <a:lnTo>
                      <a:pt x="1791" y="4233"/>
                    </a:lnTo>
                    <a:lnTo>
                      <a:pt x="1913" y="4315"/>
                    </a:lnTo>
                    <a:lnTo>
                      <a:pt x="2035" y="4396"/>
                    </a:lnTo>
                    <a:lnTo>
                      <a:pt x="2198" y="4437"/>
                    </a:lnTo>
                    <a:lnTo>
                      <a:pt x="4762" y="4437"/>
                    </a:lnTo>
                    <a:lnTo>
                      <a:pt x="4762" y="4355"/>
                    </a:lnTo>
                    <a:lnTo>
                      <a:pt x="4721" y="4233"/>
                    </a:lnTo>
                    <a:lnTo>
                      <a:pt x="4681" y="4111"/>
                    </a:lnTo>
                    <a:lnTo>
                      <a:pt x="4599" y="4030"/>
                    </a:lnTo>
                    <a:lnTo>
                      <a:pt x="4518" y="3908"/>
                    </a:lnTo>
                    <a:lnTo>
                      <a:pt x="4355" y="3826"/>
                    </a:lnTo>
                    <a:lnTo>
                      <a:pt x="4152" y="3745"/>
                    </a:lnTo>
                    <a:lnTo>
                      <a:pt x="3907" y="3623"/>
                    </a:lnTo>
                    <a:lnTo>
                      <a:pt x="3623" y="3460"/>
                    </a:lnTo>
                    <a:lnTo>
                      <a:pt x="3338" y="3216"/>
                    </a:lnTo>
                    <a:lnTo>
                      <a:pt x="3053" y="2972"/>
                    </a:lnTo>
                    <a:lnTo>
                      <a:pt x="2809" y="2687"/>
                    </a:lnTo>
                    <a:lnTo>
                      <a:pt x="2646" y="2524"/>
                    </a:lnTo>
                    <a:lnTo>
                      <a:pt x="2564" y="2320"/>
                    </a:lnTo>
                    <a:lnTo>
                      <a:pt x="2483" y="2158"/>
                    </a:lnTo>
                    <a:lnTo>
                      <a:pt x="2402" y="1954"/>
                    </a:lnTo>
                    <a:lnTo>
                      <a:pt x="2280" y="1547"/>
                    </a:lnTo>
                    <a:lnTo>
                      <a:pt x="2198" y="1059"/>
                    </a:lnTo>
                    <a:lnTo>
                      <a:pt x="19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303150" y="1490000"/>
                <a:ext cx="529100" cy="708175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28327" extrusionOk="0">
                    <a:moveTo>
                      <a:pt x="12210" y="0"/>
                    </a:moveTo>
                    <a:lnTo>
                      <a:pt x="11803" y="326"/>
                    </a:lnTo>
                    <a:lnTo>
                      <a:pt x="11396" y="611"/>
                    </a:lnTo>
                    <a:lnTo>
                      <a:pt x="10989" y="977"/>
                    </a:lnTo>
                    <a:lnTo>
                      <a:pt x="10664" y="1262"/>
                    </a:lnTo>
                    <a:lnTo>
                      <a:pt x="10379" y="1587"/>
                    </a:lnTo>
                    <a:lnTo>
                      <a:pt x="10094" y="1872"/>
                    </a:lnTo>
                    <a:lnTo>
                      <a:pt x="9850" y="2198"/>
                    </a:lnTo>
                    <a:lnTo>
                      <a:pt x="9646" y="2483"/>
                    </a:lnTo>
                    <a:lnTo>
                      <a:pt x="9483" y="2808"/>
                    </a:lnTo>
                    <a:lnTo>
                      <a:pt x="9320" y="3093"/>
                    </a:lnTo>
                    <a:lnTo>
                      <a:pt x="9198" y="3337"/>
                    </a:lnTo>
                    <a:lnTo>
                      <a:pt x="9076" y="3622"/>
                    </a:lnTo>
                    <a:lnTo>
                      <a:pt x="8995" y="3907"/>
                    </a:lnTo>
                    <a:lnTo>
                      <a:pt x="8913" y="4151"/>
                    </a:lnTo>
                    <a:lnTo>
                      <a:pt x="8832" y="4640"/>
                    </a:lnTo>
                    <a:lnTo>
                      <a:pt x="8832" y="5047"/>
                    </a:lnTo>
                    <a:lnTo>
                      <a:pt x="8832" y="5454"/>
                    </a:lnTo>
                    <a:lnTo>
                      <a:pt x="8873" y="5820"/>
                    </a:lnTo>
                    <a:lnTo>
                      <a:pt x="8954" y="6105"/>
                    </a:lnTo>
                    <a:lnTo>
                      <a:pt x="9036" y="6349"/>
                    </a:lnTo>
                    <a:lnTo>
                      <a:pt x="9117" y="6553"/>
                    </a:lnTo>
                    <a:lnTo>
                      <a:pt x="9198" y="6675"/>
                    </a:lnTo>
                    <a:lnTo>
                      <a:pt x="9036" y="8465"/>
                    </a:lnTo>
                    <a:lnTo>
                      <a:pt x="8425" y="8710"/>
                    </a:lnTo>
                    <a:lnTo>
                      <a:pt x="7001" y="9279"/>
                    </a:lnTo>
                    <a:lnTo>
                      <a:pt x="6227" y="9564"/>
                    </a:lnTo>
                    <a:lnTo>
                      <a:pt x="5535" y="9890"/>
                    </a:lnTo>
                    <a:lnTo>
                      <a:pt x="5250" y="10053"/>
                    </a:lnTo>
                    <a:lnTo>
                      <a:pt x="5006" y="10215"/>
                    </a:lnTo>
                    <a:lnTo>
                      <a:pt x="4843" y="10378"/>
                    </a:lnTo>
                    <a:lnTo>
                      <a:pt x="4721" y="10460"/>
                    </a:lnTo>
                    <a:lnTo>
                      <a:pt x="4640" y="10663"/>
                    </a:lnTo>
                    <a:lnTo>
                      <a:pt x="4599" y="10989"/>
                    </a:lnTo>
                    <a:lnTo>
                      <a:pt x="4437" y="11966"/>
                    </a:lnTo>
                    <a:lnTo>
                      <a:pt x="4314" y="13187"/>
                    </a:lnTo>
                    <a:lnTo>
                      <a:pt x="4192" y="14611"/>
                    </a:lnTo>
                    <a:lnTo>
                      <a:pt x="3989" y="17134"/>
                    </a:lnTo>
                    <a:lnTo>
                      <a:pt x="3867" y="18274"/>
                    </a:lnTo>
                    <a:lnTo>
                      <a:pt x="1832" y="23483"/>
                    </a:lnTo>
                    <a:lnTo>
                      <a:pt x="936" y="24379"/>
                    </a:lnTo>
                    <a:lnTo>
                      <a:pt x="367" y="25030"/>
                    </a:lnTo>
                    <a:lnTo>
                      <a:pt x="163" y="25233"/>
                    </a:lnTo>
                    <a:lnTo>
                      <a:pt x="122" y="25315"/>
                    </a:lnTo>
                    <a:lnTo>
                      <a:pt x="163" y="25356"/>
                    </a:lnTo>
                    <a:lnTo>
                      <a:pt x="204" y="25396"/>
                    </a:lnTo>
                    <a:lnTo>
                      <a:pt x="326" y="25356"/>
                    </a:lnTo>
                    <a:lnTo>
                      <a:pt x="448" y="25315"/>
                    </a:lnTo>
                    <a:lnTo>
                      <a:pt x="448" y="25315"/>
                    </a:lnTo>
                    <a:lnTo>
                      <a:pt x="285" y="25681"/>
                    </a:lnTo>
                    <a:lnTo>
                      <a:pt x="163" y="26007"/>
                    </a:lnTo>
                    <a:lnTo>
                      <a:pt x="0" y="26414"/>
                    </a:lnTo>
                    <a:lnTo>
                      <a:pt x="0" y="26617"/>
                    </a:lnTo>
                    <a:lnTo>
                      <a:pt x="0" y="26780"/>
                    </a:lnTo>
                    <a:lnTo>
                      <a:pt x="0" y="26902"/>
                    </a:lnTo>
                    <a:lnTo>
                      <a:pt x="82" y="26943"/>
                    </a:lnTo>
                    <a:lnTo>
                      <a:pt x="163" y="27024"/>
                    </a:lnTo>
                    <a:lnTo>
                      <a:pt x="285" y="27024"/>
                    </a:lnTo>
                    <a:lnTo>
                      <a:pt x="407" y="26983"/>
                    </a:lnTo>
                    <a:lnTo>
                      <a:pt x="529" y="26902"/>
                    </a:lnTo>
                    <a:lnTo>
                      <a:pt x="692" y="26699"/>
                    </a:lnTo>
                    <a:lnTo>
                      <a:pt x="1181" y="26251"/>
                    </a:lnTo>
                    <a:lnTo>
                      <a:pt x="1750" y="25600"/>
                    </a:lnTo>
                    <a:lnTo>
                      <a:pt x="1710" y="25722"/>
                    </a:lnTo>
                    <a:lnTo>
                      <a:pt x="1669" y="26088"/>
                    </a:lnTo>
                    <a:lnTo>
                      <a:pt x="1628" y="26292"/>
                    </a:lnTo>
                    <a:lnTo>
                      <a:pt x="1628" y="26414"/>
                    </a:lnTo>
                    <a:lnTo>
                      <a:pt x="1669" y="26495"/>
                    </a:lnTo>
                    <a:lnTo>
                      <a:pt x="1669" y="26536"/>
                    </a:lnTo>
                    <a:lnTo>
                      <a:pt x="1710" y="26576"/>
                    </a:lnTo>
                    <a:lnTo>
                      <a:pt x="1750" y="26576"/>
                    </a:lnTo>
                    <a:lnTo>
                      <a:pt x="1832" y="26536"/>
                    </a:lnTo>
                    <a:lnTo>
                      <a:pt x="1913" y="26495"/>
                    </a:lnTo>
                    <a:lnTo>
                      <a:pt x="2076" y="26210"/>
                    </a:lnTo>
                    <a:lnTo>
                      <a:pt x="2198" y="25885"/>
                    </a:lnTo>
                    <a:lnTo>
                      <a:pt x="2361" y="25478"/>
                    </a:lnTo>
                    <a:lnTo>
                      <a:pt x="2646" y="24704"/>
                    </a:lnTo>
                    <a:lnTo>
                      <a:pt x="2727" y="24379"/>
                    </a:lnTo>
                    <a:lnTo>
                      <a:pt x="3175" y="23768"/>
                    </a:lnTo>
                    <a:lnTo>
                      <a:pt x="4111" y="22262"/>
                    </a:lnTo>
                    <a:lnTo>
                      <a:pt x="4640" y="21408"/>
                    </a:lnTo>
                    <a:lnTo>
                      <a:pt x="5128" y="20512"/>
                    </a:lnTo>
                    <a:lnTo>
                      <a:pt x="5576" y="19658"/>
                    </a:lnTo>
                    <a:lnTo>
                      <a:pt x="5739" y="19332"/>
                    </a:lnTo>
                    <a:lnTo>
                      <a:pt x="5861" y="18966"/>
                    </a:lnTo>
                    <a:lnTo>
                      <a:pt x="6064" y="18355"/>
                    </a:lnTo>
                    <a:lnTo>
                      <a:pt x="6268" y="17623"/>
                    </a:lnTo>
                    <a:lnTo>
                      <a:pt x="6634" y="16117"/>
                    </a:lnTo>
                    <a:lnTo>
                      <a:pt x="6919" y="14896"/>
                    </a:lnTo>
                    <a:lnTo>
                      <a:pt x="7001" y="14407"/>
                    </a:lnTo>
                    <a:lnTo>
                      <a:pt x="7285" y="18884"/>
                    </a:lnTo>
                    <a:lnTo>
                      <a:pt x="6716" y="19780"/>
                    </a:lnTo>
                    <a:lnTo>
                      <a:pt x="6146" y="20675"/>
                    </a:lnTo>
                    <a:lnTo>
                      <a:pt x="5698" y="21530"/>
                    </a:lnTo>
                    <a:lnTo>
                      <a:pt x="5291" y="22384"/>
                    </a:lnTo>
                    <a:lnTo>
                      <a:pt x="4925" y="23198"/>
                    </a:lnTo>
                    <a:lnTo>
                      <a:pt x="4640" y="23972"/>
                    </a:lnTo>
                    <a:lnTo>
                      <a:pt x="4396" y="24704"/>
                    </a:lnTo>
                    <a:lnTo>
                      <a:pt x="4192" y="25396"/>
                    </a:lnTo>
                    <a:lnTo>
                      <a:pt x="4030" y="26047"/>
                    </a:lnTo>
                    <a:lnTo>
                      <a:pt x="3907" y="26617"/>
                    </a:lnTo>
                    <a:lnTo>
                      <a:pt x="3704" y="27513"/>
                    </a:lnTo>
                    <a:lnTo>
                      <a:pt x="3623" y="28123"/>
                    </a:lnTo>
                    <a:lnTo>
                      <a:pt x="3623" y="28327"/>
                    </a:lnTo>
                    <a:lnTo>
                      <a:pt x="16443" y="28327"/>
                    </a:lnTo>
                    <a:lnTo>
                      <a:pt x="16443" y="28001"/>
                    </a:lnTo>
                    <a:lnTo>
                      <a:pt x="16402" y="27635"/>
                    </a:lnTo>
                    <a:lnTo>
                      <a:pt x="16239" y="26861"/>
                    </a:lnTo>
                    <a:lnTo>
                      <a:pt x="16077" y="26088"/>
                    </a:lnTo>
                    <a:lnTo>
                      <a:pt x="15832" y="25274"/>
                    </a:lnTo>
                    <a:lnTo>
                      <a:pt x="15588" y="24501"/>
                    </a:lnTo>
                    <a:lnTo>
                      <a:pt x="15303" y="23687"/>
                    </a:lnTo>
                    <a:lnTo>
                      <a:pt x="14978" y="22914"/>
                    </a:lnTo>
                    <a:lnTo>
                      <a:pt x="14693" y="22181"/>
                    </a:lnTo>
                    <a:lnTo>
                      <a:pt x="14082" y="20838"/>
                    </a:lnTo>
                    <a:lnTo>
                      <a:pt x="13512" y="19739"/>
                    </a:lnTo>
                    <a:lnTo>
                      <a:pt x="13024" y="18722"/>
                    </a:lnTo>
                    <a:lnTo>
                      <a:pt x="13472" y="14692"/>
                    </a:lnTo>
                    <a:lnTo>
                      <a:pt x="13553" y="15262"/>
                    </a:lnTo>
                    <a:lnTo>
                      <a:pt x="13716" y="15791"/>
                    </a:lnTo>
                    <a:lnTo>
                      <a:pt x="13879" y="16280"/>
                    </a:lnTo>
                    <a:lnTo>
                      <a:pt x="14042" y="16727"/>
                    </a:lnTo>
                    <a:lnTo>
                      <a:pt x="14245" y="17134"/>
                    </a:lnTo>
                    <a:lnTo>
                      <a:pt x="14449" y="17501"/>
                    </a:lnTo>
                    <a:lnTo>
                      <a:pt x="14652" y="17826"/>
                    </a:lnTo>
                    <a:lnTo>
                      <a:pt x="14856" y="18111"/>
                    </a:lnTo>
                    <a:lnTo>
                      <a:pt x="15059" y="18355"/>
                    </a:lnTo>
                    <a:lnTo>
                      <a:pt x="15222" y="18599"/>
                    </a:lnTo>
                    <a:lnTo>
                      <a:pt x="15588" y="18925"/>
                    </a:lnTo>
                    <a:lnTo>
                      <a:pt x="15832" y="19129"/>
                    </a:lnTo>
                    <a:lnTo>
                      <a:pt x="15914" y="19169"/>
                    </a:lnTo>
                    <a:lnTo>
                      <a:pt x="16117" y="18925"/>
                    </a:lnTo>
                    <a:lnTo>
                      <a:pt x="16361" y="18681"/>
                    </a:lnTo>
                    <a:lnTo>
                      <a:pt x="16809" y="18152"/>
                    </a:lnTo>
                    <a:lnTo>
                      <a:pt x="17257" y="17501"/>
                    </a:lnTo>
                    <a:lnTo>
                      <a:pt x="17704" y="16849"/>
                    </a:lnTo>
                    <a:lnTo>
                      <a:pt x="18152" y="16117"/>
                    </a:lnTo>
                    <a:lnTo>
                      <a:pt x="18559" y="15425"/>
                    </a:lnTo>
                    <a:lnTo>
                      <a:pt x="18925" y="14692"/>
                    </a:lnTo>
                    <a:lnTo>
                      <a:pt x="19332" y="13919"/>
                    </a:lnTo>
                    <a:lnTo>
                      <a:pt x="19943" y="12535"/>
                    </a:lnTo>
                    <a:lnTo>
                      <a:pt x="20472" y="11314"/>
                    </a:lnTo>
                    <a:lnTo>
                      <a:pt x="20879" y="10378"/>
                    </a:lnTo>
                    <a:lnTo>
                      <a:pt x="21083" y="9890"/>
                    </a:lnTo>
                    <a:lnTo>
                      <a:pt x="21083" y="9727"/>
                    </a:lnTo>
                    <a:lnTo>
                      <a:pt x="21164" y="9564"/>
                    </a:lnTo>
                    <a:lnTo>
                      <a:pt x="21164" y="9279"/>
                    </a:lnTo>
                    <a:lnTo>
                      <a:pt x="21123" y="8995"/>
                    </a:lnTo>
                    <a:lnTo>
                      <a:pt x="21083" y="8750"/>
                    </a:lnTo>
                    <a:lnTo>
                      <a:pt x="21001" y="8506"/>
                    </a:lnTo>
                    <a:lnTo>
                      <a:pt x="20879" y="8303"/>
                    </a:lnTo>
                    <a:lnTo>
                      <a:pt x="20798" y="8181"/>
                    </a:lnTo>
                    <a:lnTo>
                      <a:pt x="20757" y="8140"/>
                    </a:lnTo>
                    <a:lnTo>
                      <a:pt x="20676" y="8140"/>
                    </a:lnTo>
                    <a:lnTo>
                      <a:pt x="20635" y="8181"/>
                    </a:lnTo>
                    <a:lnTo>
                      <a:pt x="20594" y="8221"/>
                    </a:lnTo>
                    <a:lnTo>
                      <a:pt x="20431" y="8425"/>
                    </a:lnTo>
                    <a:lnTo>
                      <a:pt x="20269" y="8710"/>
                    </a:lnTo>
                    <a:lnTo>
                      <a:pt x="20146" y="9035"/>
                    </a:lnTo>
                    <a:lnTo>
                      <a:pt x="19862" y="9646"/>
                    </a:lnTo>
                    <a:lnTo>
                      <a:pt x="19739" y="9890"/>
                    </a:lnTo>
                    <a:lnTo>
                      <a:pt x="19739" y="9768"/>
                    </a:lnTo>
                    <a:lnTo>
                      <a:pt x="19617" y="9402"/>
                    </a:lnTo>
                    <a:lnTo>
                      <a:pt x="19536" y="9239"/>
                    </a:lnTo>
                    <a:lnTo>
                      <a:pt x="19455" y="9076"/>
                    </a:lnTo>
                    <a:lnTo>
                      <a:pt x="19414" y="8995"/>
                    </a:lnTo>
                    <a:lnTo>
                      <a:pt x="19373" y="8954"/>
                    </a:lnTo>
                    <a:lnTo>
                      <a:pt x="19332" y="8954"/>
                    </a:lnTo>
                    <a:lnTo>
                      <a:pt x="19332" y="8995"/>
                    </a:lnTo>
                    <a:lnTo>
                      <a:pt x="19292" y="9076"/>
                    </a:lnTo>
                    <a:lnTo>
                      <a:pt x="19251" y="9279"/>
                    </a:lnTo>
                    <a:lnTo>
                      <a:pt x="19210" y="9971"/>
                    </a:lnTo>
                    <a:lnTo>
                      <a:pt x="19210" y="10622"/>
                    </a:lnTo>
                    <a:lnTo>
                      <a:pt x="19210" y="10948"/>
                    </a:lnTo>
                    <a:lnTo>
                      <a:pt x="16036" y="15506"/>
                    </a:lnTo>
                    <a:lnTo>
                      <a:pt x="15995" y="14937"/>
                    </a:lnTo>
                    <a:lnTo>
                      <a:pt x="15914" y="14204"/>
                    </a:lnTo>
                    <a:lnTo>
                      <a:pt x="15629" y="12413"/>
                    </a:lnTo>
                    <a:lnTo>
                      <a:pt x="15466" y="11559"/>
                    </a:lnTo>
                    <a:lnTo>
                      <a:pt x="15303" y="10745"/>
                    </a:lnTo>
                    <a:lnTo>
                      <a:pt x="15181" y="10175"/>
                    </a:lnTo>
                    <a:lnTo>
                      <a:pt x="15100" y="9931"/>
                    </a:lnTo>
                    <a:lnTo>
                      <a:pt x="15059" y="9809"/>
                    </a:lnTo>
                    <a:lnTo>
                      <a:pt x="14937" y="9727"/>
                    </a:lnTo>
                    <a:lnTo>
                      <a:pt x="14815" y="9646"/>
                    </a:lnTo>
                    <a:lnTo>
                      <a:pt x="14611" y="9524"/>
                    </a:lnTo>
                    <a:lnTo>
                      <a:pt x="14408" y="9402"/>
                    </a:lnTo>
                    <a:lnTo>
                      <a:pt x="13797" y="9198"/>
                    </a:lnTo>
                    <a:lnTo>
                      <a:pt x="13187" y="8995"/>
                    </a:lnTo>
                    <a:lnTo>
                      <a:pt x="12007" y="8669"/>
                    </a:lnTo>
                    <a:lnTo>
                      <a:pt x="11518" y="8506"/>
                    </a:lnTo>
                    <a:lnTo>
                      <a:pt x="11355" y="6960"/>
                    </a:lnTo>
                    <a:lnTo>
                      <a:pt x="11762" y="6960"/>
                    </a:lnTo>
                    <a:lnTo>
                      <a:pt x="12210" y="6878"/>
                    </a:lnTo>
                    <a:lnTo>
                      <a:pt x="12414" y="6837"/>
                    </a:lnTo>
                    <a:lnTo>
                      <a:pt x="12658" y="6756"/>
                    </a:lnTo>
                    <a:lnTo>
                      <a:pt x="12861" y="6634"/>
                    </a:lnTo>
                    <a:lnTo>
                      <a:pt x="13024" y="6553"/>
                    </a:lnTo>
                    <a:lnTo>
                      <a:pt x="13105" y="6471"/>
                    </a:lnTo>
                    <a:lnTo>
                      <a:pt x="13146" y="6349"/>
                    </a:lnTo>
                    <a:lnTo>
                      <a:pt x="13228" y="6268"/>
                    </a:lnTo>
                    <a:lnTo>
                      <a:pt x="13268" y="6146"/>
                    </a:lnTo>
                    <a:lnTo>
                      <a:pt x="13309" y="5820"/>
                    </a:lnTo>
                    <a:lnTo>
                      <a:pt x="13350" y="5332"/>
                    </a:lnTo>
                    <a:lnTo>
                      <a:pt x="13350" y="4721"/>
                    </a:lnTo>
                    <a:lnTo>
                      <a:pt x="13309" y="3948"/>
                    </a:lnTo>
                    <a:lnTo>
                      <a:pt x="13309" y="3500"/>
                    </a:lnTo>
                    <a:lnTo>
                      <a:pt x="13268" y="3093"/>
                    </a:lnTo>
                    <a:lnTo>
                      <a:pt x="13187" y="2686"/>
                    </a:lnTo>
                    <a:lnTo>
                      <a:pt x="13105" y="2320"/>
                    </a:lnTo>
                    <a:lnTo>
                      <a:pt x="12943" y="1669"/>
                    </a:lnTo>
                    <a:lnTo>
                      <a:pt x="12739" y="1099"/>
                    </a:lnTo>
                    <a:lnTo>
                      <a:pt x="12576" y="611"/>
                    </a:lnTo>
                    <a:lnTo>
                      <a:pt x="12373" y="285"/>
                    </a:lnTo>
                    <a:lnTo>
                      <a:pt x="12210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393700" y="1710775"/>
                <a:ext cx="320525" cy="487400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9496" extrusionOk="0">
                    <a:moveTo>
                      <a:pt x="9076" y="1"/>
                    </a:moveTo>
                    <a:lnTo>
                      <a:pt x="9158" y="733"/>
                    </a:lnTo>
                    <a:lnTo>
                      <a:pt x="9158" y="1140"/>
                    </a:lnTo>
                    <a:lnTo>
                      <a:pt x="9158" y="1547"/>
                    </a:lnTo>
                    <a:lnTo>
                      <a:pt x="9158" y="1914"/>
                    </a:lnTo>
                    <a:lnTo>
                      <a:pt x="9076" y="2239"/>
                    </a:lnTo>
                    <a:lnTo>
                      <a:pt x="9036" y="2524"/>
                    </a:lnTo>
                    <a:lnTo>
                      <a:pt x="8954" y="2646"/>
                    </a:lnTo>
                    <a:lnTo>
                      <a:pt x="8914" y="2728"/>
                    </a:lnTo>
                    <a:lnTo>
                      <a:pt x="8792" y="2850"/>
                    </a:lnTo>
                    <a:lnTo>
                      <a:pt x="8588" y="2972"/>
                    </a:lnTo>
                    <a:lnTo>
                      <a:pt x="8385" y="3053"/>
                    </a:lnTo>
                    <a:lnTo>
                      <a:pt x="8140" y="3094"/>
                    </a:lnTo>
                    <a:lnTo>
                      <a:pt x="7815" y="3135"/>
                    </a:lnTo>
                    <a:lnTo>
                      <a:pt x="7489" y="3175"/>
                    </a:lnTo>
                    <a:lnTo>
                      <a:pt x="6838" y="3216"/>
                    </a:lnTo>
                    <a:lnTo>
                      <a:pt x="6146" y="3216"/>
                    </a:lnTo>
                    <a:lnTo>
                      <a:pt x="5495" y="3135"/>
                    </a:lnTo>
                    <a:lnTo>
                      <a:pt x="5251" y="3094"/>
                    </a:lnTo>
                    <a:lnTo>
                      <a:pt x="5007" y="3053"/>
                    </a:lnTo>
                    <a:lnTo>
                      <a:pt x="4803" y="2972"/>
                    </a:lnTo>
                    <a:lnTo>
                      <a:pt x="4681" y="2890"/>
                    </a:lnTo>
                    <a:lnTo>
                      <a:pt x="4640" y="2850"/>
                    </a:lnTo>
                    <a:lnTo>
                      <a:pt x="4600" y="2728"/>
                    </a:lnTo>
                    <a:lnTo>
                      <a:pt x="4477" y="2524"/>
                    </a:lnTo>
                    <a:lnTo>
                      <a:pt x="4437" y="2158"/>
                    </a:lnTo>
                    <a:lnTo>
                      <a:pt x="4396" y="1791"/>
                    </a:lnTo>
                    <a:lnTo>
                      <a:pt x="4315" y="1384"/>
                    </a:lnTo>
                    <a:lnTo>
                      <a:pt x="4315" y="937"/>
                    </a:lnTo>
                    <a:lnTo>
                      <a:pt x="4315" y="41"/>
                    </a:lnTo>
                    <a:lnTo>
                      <a:pt x="3338" y="448"/>
                    </a:lnTo>
                    <a:lnTo>
                      <a:pt x="3297" y="1181"/>
                    </a:lnTo>
                    <a:lnTo>
                      <a:pt x="3256" y="1914"/>
                    </a:lnTo>
                    <a:lnTo>
                      <a:pt x="3216" y="2198"/>
                    </a:lnTo>
                    <a:lnTo>
                      <a:pt x="3175" y="2483"/>
                    </a:lnTo>
                    <a:lnTo>
                      <a:pt x="3094" y="2687"/>
                    </a:lnTo>
                    <a:lnTo>
                      <a:pt x="3012" y="2850"/>
                    </a:lnTo>
                    <a:lnTo>
                      <a:pt x="2931" y="2931"/>
                    </a:lnTo>
                    <a:lnTo>
                      <a:pt x="2890" y="2972"/>
                    </a:lnTo>
                    <a:lnTo>
                      <a:pt x="2646" y="3053"/>
                    </a:lnTo>
                    <a:lnTo>
                      <a:pt x="2361" y="3135"/>
                    </a:lnTo>
                    <a:lnTo>
                      <a:pt x="2076" y="3175"/>
                    </a:lnTo>
                    <a:lnTo>
                      <a:pt x="1384" y="3257"/>
                    </a:lnTo>
                    <a:lnTo>
                      <a:pt x="815" y="3338"/>
                    </a:lnTo>
                    <a:lnTo>
                      <a:pt x="611" y="4885"/>
                    </a:lnTo>
                    <a:lnTo>
                      <a:pt x="489" y="6553"/>
                    </a:lnTo>
                    <a:lnTo>
                      <a:pt x="855" y="6675"/>
                    </a:lnTo>
                    <a:lnTo>
                      <a:pt x="1384" y="6797"/>
                    </a:lnTo>
                    <a:lnTo>
                      <a:pt x="1710" y="6879"/>
                    </a:lnTo>
                    <a:lnTo>
                      <a:pt x="2117" y="6920"/>
                    </a:lnTo>
                    <a:lnTo>
                      <a:pt x="2565" y="6960"/>
                    </a:lnTo>
                    <a:lnTo>
                      <a:pt x="3094" y="6960"/>
                    </a:lnTo>
                    <a:lnTo>
                      <a:pt x="3379" y="5576"/>
                    </a:lnTo>
                    <a:lnTo>
                      <a:pt x="3663" y="10053"/>
                    </a:lnTo>
                    <a:lnTo>
                      <a:pt x="3094" y="10908"/>
                    </a:lnTo>
                    <a:lnTo>
                      <a:pt x="2605" y="11763"/>
                    </a:lnTo>
                    <a:lnTo>
                      <a:pt x="2117" y="12617"/>
                    </a:lnTo>
                    <a:lnTo>
                      <a:pt x="1751" y="13431"/>
                    </a:lnTo>
                    <a:lnTo>
                      <a:pt x="1384" y="14245"/>
                    </a:lnTo>
                    <a:lnTo>
                      <a:pt x="1099" y="15059"/>
                    </a:lnTo>
                    <a:lnTo>
                      <a:pt x="855" y="15792"/>
                    </a:lnTo>
                    <a:lnTo>
                      <a:pt x="611" y="16484"/>
                    </a:lnTo>
                    <a:lnTo>
                      <a:pt x="448" y="17135"/>
                    </a:lnTo>
                    <a:lnTo>
                      <a:pt x="326" y="17705"/>
                    </a:lnTo>
                    <a:lnTo>
                      <a:pt x="123" y="18682"/>
                    </a:lnTo>
                    <a:lnTo>
                      <a:pt x="1" y="19292"/>
                    </a:lnTo>
                    <a:lnTo>
                      <a:pt x="1" y="19496"/>
                    </a:lnTo>
                    <a:lnTo>
                      <a:pt x="12821" y="19496"/>
                    </a:lnTo>
                    <a:lnTo>
                      <a:pt x="12821" y="19170"/>
                    </a:lnTo>
                    <a:lnTo>
                      <a:pt x="12780" y="18804"/>
                    </a:lnTo>
                    <a:lnTo>
                      <a:pt x="12617" y="18030"/>
                    </a:lnTo>
                    <a:lnTo>
                      <a:pt x="12455" y="17257"/>
                    </a:lnTo>
                    <a:lnTo>
                      <a:pt x="12210" y="16443"/>
                    </a:lnTo>
                    <a:lnTo>
                      <a:pt x="11966" y="15670"/>
                    </a:lnTo>
                    <a:lnTo>
                      <a:pt x="11681" y="14856"/>
                    </a:lnTo>
                    <a:lnTo>
                      <a:pt x="11356" y="14083"/>
                    </a:lnTo>
                    <a:lnTo>
                      <a:pt x="11071" y="13350"/>
                    </a:lnTo>
                    <a:lnTo>
                      <a:pt x="10460" y="12007"/>
                    </a:lnTo>
                    <a:lnTo>
                      <a:pt x="9890" y="10908"/>
                    </a:lnTo>
                    <a:lnTo>
                      <a:pt x="9402" y="9891"/>
                    </a:lnTo>
                    <a:lnTo>
                      <a:pt x="9850" y="5861"/>
                    </a:lnTo>
                    <a:lnTo>
                      <a:pt x="10094" y="5821"/>
                    </a:lnTo>
                    <a:lnTo>
                      <a:pt x="10338" y="5780"/>
                    </a:lnTo>
                    <a:lnTo>
                      <a:pt x="10704" y="5699"/>
                    </a:lnTo>
                    <a:lnTo>
                      <a:pt x="11071" y="5576"/>
                    </a:lnTo>
                    <a:lnTo>
                      <a:pt x="11478" y="5454"/>
                    </a:lnTo>
                    <a:lnTo>
                      <a:pt x="11844" y="5251"/>
                    </a:lnTo>
                    <a:lnTo>
                      <a:pt x="12048" y="5169"/>
                    </a:lnTo>
                    <a:lnTo>
                      <a:pt x="12210" y="5047"/>
                    </a:lnTo>
                    <a:lnTo>
                      <a:pt x="12007" y="3582"/>
                    </a:lnTo>
                    <a:lnTo>
                      <a:pt x="11763" y="2239"/>
                    </a:lnTo>
                    <a:lnTo>
                      <a:pt x="11396" y="2361"/>
                    </a:lnTo>
                    <a:lnTo>
                      <a:pt x="11071" y="2443"/>
                    </a:lnTo>
                    <a:lnTo>
                      <a:pt x="10338" y="2443"/>
                    </a:lnTo>
                    <a:lnTo>
                      <a:pt x="10257" y="2402"/>
                    </a:lnTo>
                    <a:lnTo>
                      <a:pt x="10216" y="2361"/>
                    </a:lnTo>
                    <a:lnTo>
                      <a:pt x="10175" y="2280"/>
                    </a:lnTo>
                    <a:lnTo>
                      <a:pt x="10094" y="2158"/>
                    </a:lnTo>
                    <a:lnTo>
                      <a:pt x="10053" y="1954"/>
                    </a:lnTo>
                    <a:lnTo>
                      <a:pt x="10013" y="1629"/>
                    </a:lnTo>
                    <a:lnTo>
                      <a:pt x="10013" y="1344"/>
                    </a:lnTo>
                    <a:lnTo>
                      <a:pt x="10013" y="978"/>
                    </a:lnTo>
                    <a:lnTo>
                      <a:pt x="10053" y="652"/>
                    </a:lnTo>
                    <a:lnTo>
                      <a:pt x="10094" y="326"/>
                    </a:lnTo>
                    <a:lnTo>
                      <a:pt x="90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390650" y="1471675"/>
                <a:ext cx="222850" cy="300175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12007" extrusionOk="0">
                    <a:moveTo>
                      <a:pt x="7896" y="0"/>
                    </a:moveTo>
                    <a:lnTo>
                      <a:pt x="7611" y="41"/>
                    </a:lnTo>
                    <a:lnTo>
                      <a:pt x="7286" y="82"/>
                    </a:lnTo>
                    <a:lnTo>
                      <a:pt x="7041" y="163"/>
                    </a:lnTo>
                    <a:lnTo>
                      <a:pt x="6716" y="285"/>
                    </a:lnTo>
                    <a:lnTo>
                      <a:pt x="6472" y="407"/>
                    </a:lnTo>
                    <a:lnTo>
                      <a:pt x="6187" y="530"/>
                    </a:lnTo>
                    <a:lnTo>
                      <a:pt x="5943" y="652"/>
                    </a:lnTo>
                    <a:lnTo>
                      <a:pt x="5454" y="977"/>
                    </a:lnTo>
                    <a:lnTo>
                      <a:pt x="5006" y="1344"/>
                    </a:lnTo>
                    <a:lnTo>
                      <a:pt x="4599" y="1751"/>
                    </a:lnTo>
                    <a:lnTo>
                      <a:pt x="4233" y="2117"/>
                    </a:lnTo>
                    <a:lnTo>
                      <a:pt x="3948" y="2524"/>
                    </a:lnTo>
                    <a:lnTo>
                      <a:pt x="3663" y="2890"/>
                    </a:lnTo>
                    <a:lnTo>
                      <a:pt x="3419" y="3216"/>
                    </a:lnTo>
                    <a:lnTo>
                      <a:pt x="3134" y="3745"/>
                    </a:lnTo>
                    <a:lnTo>
                      <a:pt x="3012" y="3948"/>
                    </a:lnTo>
                    <a:lnTo>
                      <a:pt x="2646" y="4030"/>
                    </a:lnTo>
                    <a:lnTo>
                      <a:pt x="2320" y="4192"/>
                    </a:lnTo>
                    <a:lnTo>
                      <a:pt x="1995" y="4355"/>
                    </a:lnTo>
                    <a:lnTo>
                      <a:pt x="1710" y="4559"/>
                    </a:lnTo>
                    <a:lnTo>
                      <a:pt x="1425" y="4803"/>
                    </a:lnTo>
                    <a:lnTo>
                      <a:pt x="1140" y="5047"/>
                    </a:lnTo>
                    <a:lnTo>
                      <a:pt x="896" y="5332"/>
                    </a:lnTo>
                    <a:lnTo>
                      <a:pt x="692" y="5617"/>
                    </a:lnTo>
                    <a:lnTo>
                      <a:pt x="489" y="5902"/>
                    </a:lnTo>
                    <a:lnTo>
                      <a:pt x="326" y="6227"/>
                    </a:lnTo>
                    <a:lnTo>
                      <a:pt x="204" y="6553"/>
                    </a:lnTo>
                    <a:lnTo>
                      <a:pt x="123" y="6879"/>
                    </a:lnTo>
                    <a:lnTo>
                      <a:pt x="41" y="7204"/>
                    </a:lnTo>
                    <a:lnTo>
                      <a:pt x="0" y="7570"/>
                    </a:lnTo>
                    <a:lnTo>
                      <a:pt x="0" y="7896"/>
                    </a:lnTo>
                    <a:lnTo>
                      <a:pt x="82" y="8262"/>
                    </a:lnTo>
                    <a:lnTo>
                      <a:pt x="123" y="8588"/>
                    </a:lnTo>
                    <a:lnTo>
                      <a:pt x="285" y="8995"/>
                    </a:lnTo>
                    <a:lnTo>
                      <a:pt x="407" y="9402"/>
                    </a:lnTo>
                    <a:lnTo>
                      <a:pt x="611" y="9768"/>
                    </a:lnTo>
                    <a:lnTo>
                      <a:pt x="855" y="10175"/>
                    </a:lnTo>
                    <a:lnTo>
                      <a:pt x="1099" y="10582"/>
                    </a:lnTo>
                    <a:lnTo>
                      <a:pt x="1425" y="10908"/>
                    </a:lnTo>
                    <a:lnTo>
                      <a:pt x="1750" y="11233"/>
                    </a:lnTo>
                    <a:lnTo>
                      <a:pt x="2076" y="11518"/>
                    </a:lnTo>
                    <a:lnTo>
                      <a:pt x="2280" y="11640"/>
                    </a:lnTo>
                    <a:lnTo>
                      <a:pt x="2442" y="11762"/>
                    </a:lnTo>
                    <a:lnTo>
                      <a:pt x="2646" y="11844"/>
                    </a:lnTo>
                    <a:lnTo>
                      <a:pt x="2849" y="11925"/>
                    </a:lnTo>
                    <a:lnTo>
                      <a:pt x="3053" y="11966"/>
                    </a:lnTo>
                    <a:lnTo>
                      <a:pt x="3297" y="12007"/>
                    </a:lnTo>
                    <a:lnTo>
                      <a:pt x="3745" y="12007"/>
                    </a:lnTo>
                    <a:lnTo>
                      <a:pt x="3948" y="11966"/>
                    </a:lnTo>
                    <a:lnTo>
                      <a:pt x="4192" y="11925"/>
                    </a:lnTo>
                    <a:lnTo>
                      <a:pt x="4437" y="11844"/>
                    </a:lnTo>
                    <a:lnTo>
                      <a:pt x="4681" y="11722"/>
                    </a:lnTo>
                    <a:lnTo>
                      <a:pt x="4925" y="11600"/>
                    </a:lnTo>
                    <a:lnTo>
                      <a:pt x="5169" y="11437"/>
                    </a:lnTo>
                    <a:lnTo>
                      <a:pt x="5373" y="11233"/>
                    </a:lnTo>
                    <a:lnTo>
                      <a:pt x="5576" y="11071"/>
                    </a:lnTo>
                    <a:lnTo>
                      <a:pt x="5780" y="10867"/>
                    </a:lnTo>
                    <a:lnTo>
                      <a:pt x="5943" y="10664"/>
                    </a:lnTo>
                    <a:lnTo>
                      <a:pt x="6105" y="10501"/>
                    </a:lnTo>
                    <a:lnTo>
                      <a:pt x="6227" y="10297"/>
                    </a:lnTo>
                    <a:lnTo>
                      <a:pt x="6350" y="10094"/>
                    </a:lnTo>
                    <a:lnTo>
                      <a:pt x="6390" y="9890"/>
                    </a:lnTo>
                    <a:lnTo>
                      <a:pt x="6472" y="9687"/>
                    </a:lnTo>
                    <a:lnTo>
                      <a:pt x="6553" y="9483"/>
                    </a:lnTo>
                    <a:lnTo>
                      <a:pt x="6594" y="9076"/>
                    </a:lnTo>
                    <a:lnTo>
                      <a:pt x="6594" y="8669"/>
                    </a:lnTo>
                    <a:lnTo>
                      <a:pt x="6594" y="8303"/>
                    </a:lnTo>
                    <a:lnTo>
                      <a:pt x="6512" y="7937"/>
                    </a:lnTo>
                    <a:lnTo>
                      <a:pt x="6431" y="7611"/>
                    </a:lnTo>
                    <a:lnTo>
                      <a:pt x="6350" y="7326"/>
                    </a:lnTo>
                    <a:lnTo>
                      <a:pt x="6268" y="7082"/>
                    </a:lnTo>
                    <a:lnTo>
                      <a:pt x="6065" y="6716"/>
                    </a:lnTo>
                    <a:lnTo>
                      <a:pt x="5983" y="6594"/>
                    </a:lnTo>
                    <a:lnTo>
                      <a:pt x="6187" y="6350"/>
                    </a:lnTo>
                    <a:lnTo>
                      <a:pt x="6309" y="6146"/>
                    </a:lnTo>
                    <a:lnTo>
                      <a:pt x="6390" y="5902"/>
                    </a:lnTo>
                    <a:lnTo>
                      <a:pt x="6472" y="5698"/>
                    </a:lnTo>
                    <a:lnTo>
                      <a:pt x="6553" y="5454"/>
                    </a:lnTo>
                    <a:lnTo>
                      <a:pt x="6594" y="5251"/>
                    </a:lnTo>
                    <a:lnTo>
                      <a:pt x="6675" y="4844"/>
                    </a:lnTo>
                    <a:lnTo>
                      <a:pt x="6675" y="4518"/>
                    </a:lnTo>
                    <a:lnTo>
                      <a:pt x="6675" y="4233"/>
                    </a:lnTo>
                    <a:lnTo>
                      <a:pt x="6634" y="4030"/>
                    </a:lnTo>
                    <a:lnTo>
                      <a:pt x="6879" y="3908"/>
                    </a:lnTo>
                    <a:lnTo>
                      <a:pt x="7082" y="3826"/>
                    </a:lnTo>
                    <a:lnTo>
                      <a:pt x="7286" y="3663"/>
                    </a:lnTo>
                    <a:lnTo>
                      <a:pt x="7448" y="3541"/>
                    </a:lnTo>
                    <a:lnTo>
                      <a:pt x="7774" y="3256"/>
                    </a:lnTo>
                    <a:lnTo>
                      <a:pt x="8059" y="2971"/>
                    </a:lnTo>
                    <a:lnTo>
                      <a:pt x="8262" y="2646"/>
                    </a:lnTo>
                    <a:lnTo>
                      <a:pt x="8425" y="2320"/>
                    </a:lnTo>
                    <a:lnTo>
                      <a:pt x="8588" y="1995"/>
                    </a:lnTo>
                    <a:lnTo>
                      <a:pt x="8669" y="1669"/>
                    </a:lnTo>
                    <a:lnTo>
                      <a:pt x="8791" y="1344"/>
                    </a:lnTo>
                    <a:lnTo>
                      <a:pt x="8832" y="1059"/>
                    </a:lnTo>
                    <a:lnTo>
                      <a:pt x="8873" y="530"/>
                    </a:lnTo>
                    <a:lnTo>
                      <a:pt x="8914" y="204"/>
                    </a:lnTo>
                    <a:lnTo>
                      <a:pt x="8914" y="82"/>
                    </a:lnTo>
                    <a:lnTo>
                      <a:pt x="8547" y="0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415075" y="1425900"/>
                <a:ext cx="204525" cy="153650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6146" extrusionOk="0">
                    <a:moveTo>
                      <a:pt x="5128" y="0"/>
                    </a:moveTo>
                    <a:lnTo>
                      <a:pt x="4559" y="41"/>
                    </a:lnTo>
                    <a:lnTo>
                      <a:pt x="3989" y="122"/>
                    </a:lnTo>
                    <a:lnTo>
                      <a:pt x="3745" y="163"/>
                    </a:lnTo>
                    <a:lnTo>
                      <a:pt x="3460" y="244"/>
                    </a:lnTo>
                    <a:lnTo>
                      <a:pt x="3215" y="326"/>
                    </a:lnTo>
                    <a:lnTo>
                      <a:pt x="2971" y="448"/>
                    </a:lnTo>
                    <a:lnTo>
                      <a:pt x="2483" y="651"/>
                    </a:lnTo>
                    <a:lnTo>
                      <a:pt x="2076" y="977"/>
                    </a:lnTo>
                    <a:lnTo>
                      <a:pt x="1669" y="1262"/>
                    </a:lnTo>
                    <a:lnTo>
                      <a:pt x="1343" y="1628"/>
                    </a:lnTo>
                    <a:lnTo>
                      <a:pt x="1099" y="1913"/>
                    </a:lnTo>
                    <a:lnTo>
                      <a:pt x="855" y="2238"/>
                    </a:lnTo>
                    <a:lnTo>
                      <a:pt x="529" y="2849"/>
                    </a:lnTo>
                    <a:lnTo>
                      <a:pt x="326" y="3215"/>
                    </a:lnTo>
                    <a:lnTo>
                      <a:pt x="163" y="3541"/>
                    </a:lnTo>
                    <a:lnTo>
                      <a:pt x="82" y="3866"/>
                    </a:lnTo>
                    <a:lnTo>
                      <a:pt x="0" y="4151"/>
                    </a:lnTo>
                    <a:lnTo>
                      <a:pt x="0" y="4273"/>
                    </a:lnTo>
                    <a:lnTo>
                      <a:pt x="0" y="4436"/>
                    </a:lnTo>
                    <a:lnTo>
                      <a:pt x="41" y="4558"/>
                    </a:lnTo>
                    <a:lnTo>
                      <a:pt x="41" y="4640"/>
                    </a:lnTo>
                    <a:lnTo>
                      <a:pt x="163" y="4802"/>
                    </a:lnTo>
                    <a:lnTo>
                      <a:pt x="326" y="4925"/>
                    </a:lnTo>
                    <a:lnTo>
                      <a:pt x="489" y="5006"/>
                    </a:lnTo>
                    <a:lnTo>
                      <a:pt x="651" y="5087"/>
                    </a:lnTo>
                    <a:lnTo>
                      <a:pt x="855" y="5087"/>
                    </a:lnTo>
                    <a:lnTo>
                      <a:pt x="1018" y="5128"/>
                    </a:lnTo>
                    <a:lnTo>
                      <a:pt x="1221" y="5128"/>
                    </a:lnTo>
                    <a:lnTo>
                      <a:pt x="1180" y="5169"/>
                    </a:lnTo>
                    <a:lnTo>
                      <a:pt x="1140" y="5372"/>
                    </a:lnTo>
                    <a:lnTo>
                      <a:pt x="1099" y="5535"/>
                    </a:lnTo>
                    <a:lnTo>
                      <a:pt x="1058" y="5698"/>
                    </a:lnTo>
                    <a:lnTo>
                      <a:pt x="1099" y="5901"/>
                    </a:lnTo>
                    <a:lnTo>
                      <a:pt x="1140" y="6146"/>
                    </a:lnTo>
                    <a:lnTo>
                      <a:pt x="1750" y="6105"/>
                    </a:lnTo>
                    <a:lnTo>
                      <a:pt x="2157" y="6064"/>
                    </a:lnTo>
                    <a:lnTo>
                      <a:pt x="2605" y="5942"/>
                    </a:lnTo>
                    <a:lnTo>
                      <a:pt x="3012" y="5779"/>
                    </a:lnTo>
                    <a:lnTo>
                      <a:pt x="3378" y="5576"/>
                    </a:lnTo>
                    <a:lnTo>
                      <a:pt x="3745" y="5332"/>
                    </a:lnTo>
                    <a:lnTo>
                      <a:pt x="4070" y="5047"/>
                    </a:lnTo>
                    <a:lnTo>
                      <a:pt x="4396" y="4721"/>
                    </a:lnTo>
                    <a:lnTo>
                      <a:pt x="4640" y="4355"/>
                    </a:lnTo>
                    <a:lnTo>
                      <a:pt x="4925" y="3989"/>
                    </a:lnTo>
                    <a:lnTo>
                      <a:pt x="5210" y="3582"/>
                    </a:lnTo>
                    <a:lnTo>
                      <a:pt x="5576" y="3215"/>
                    </a:lnTo>
                    <a:lnTo>
                      <a:pt x="5942" y="2849"/>
                    </a:lnTo>
                    <a:lnTo>
                      <a:pt x="6390" y="2523"/>
                    </a:lnTo>
                    <a:lnTo>
                      <a:pt x="6593" y="2361"/>
                    </a:lnTo>
                    <a:lnTo>
                      <a:pt x="6878" y="2238"/>
                    </a:lnTo>
                    <a:lnTo>
                      <a:pt x="7082" y="2116"/>
                    </a:lnTo>
                    <a:lnTo>
                      <a:pt x="7367" y="2035"/>
                    </a:lnTo>
                    <a:lnTo>
                      <a:pt x="7611" y="1954"/>
                    </a:lnTo>
                    <a:lnTo>
                      <a:pt x="7937" y="1913"/>
                    </a:lnTo>
                    <a:lnTo>
                      <a:pt x="8018" y="1750"/>
                    </a:lnTo>
                    <a:lnTo>
                      <a:pt x="8099" y="1628"/>
                    </a:lnTo>
                    <a:lnTo>
                      <a:pt x="8140" y="1506"/>
                    </a:lnTo>
                    <a:lnTo>
                      <a:pt x="8181" y="1302"/>
                    </a:lnTo>
                    <a:lnTo>
                      <a:pt x="8181" y="1099"/>
                    </a:lnTo>
                    <a:lnTo>
                      <a:pt x="8140" y="1017"/>
                    </a:lnTo>
                    <a:lnTo>
                      <a:pt x="8099" y="895"/>
                    </a:lnTo>
                    <a:lnTo>
                      <a:pt x="8018" y="814"/>
                    </a:lnTo>
                    <a:lnTo>
                      <a:pt x="7937" y="692"/>
                    </a:lnTo>
                    <a:lnTo>
                      <a:pt x="7814" y="610"/>
                    </a:lnTo>
                    <a:lnTo>
                      <a:pt x="7652" y="488"/>
                    </a:lnTo>
                    <a:lnTo>
                      <a:pt x="7489" y="407"/>
                    </a:lnTo>
                    <a:lnTo>
                      <a:pt x="7285" y="326"/>
                    </a:lnTo>
                    <a:lnTo>
                      <a:pt x="6797" y="203"/>
                    </a:lnTo>
                    <a:lnTo>
                      <a:pt x="6268" y="122"/>
                    </a:lnTo>
                    <a:lnTo>
                      <a:pt x="5698" y="41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5418125" y="1502200"/>
                <a:ext cx="69200" cy="77350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3094" extrusionOk="0">
                    <a:moveTo>
                      <a:pt x="2564" y="0"/>
                    </a:moveTo>
                    <a:lnTo>
                      <a:pt x="2442" y="82"/>
                    </a:lnTo>
                    <a:lnTo>
                      <a:pt x="2320" y="204"/>
                    </a:lnTo>
                    <a:lnTo>
                      <a:pt x="1913" y="530"/>
                    </a:lnTo>
                    <a:lnTo>
                      <a:pt x="1343" y="1059"/>
                    </a:lnTo>
                    <a:lnTo>
                      <a:pt x="1181" y="1221"/>
                    </a:lnTo>
                    <a:lnTo>
                      <a:pt x="1018" y="1343"/>
                    </a:lnTo>
                    <a:lnTo>
                      <a:pt x="814" y="1425"/>
                    </a:lnTo>
                    <a:lnTo>
                      <a:pt x="651" y="1506"/>
                    </a:lnTo>
                    <a:lnTo>
                      <a:pt x="448" y="1588"/>
                    </a:lnTo>
                    <a:lnTo>
                      <a:pt x="285" y="1628"/>
                    </a:lnTo>
                    <a:lnTo>
                      <a:pt x="0" y="1628"/>
                    </a:lnTo>
                    <a:lnTo>
                      <a:pt x="122" y="1791"/>
                    </a:lnTo>
                    <a:lnTo>
                      <a:pt x="244" y="1913"/>
                    </a:lnTo>
                    <a:lnTo>
                      <a:pt x="407" y="1995"/>
                    </a:lnTo>
                    <a:lnTo>
                      <a:pt x="570" y="2035"/>
                    </a:lnTo>
                    <a:lnTo>
                      <a:pt x="733" y="2035"/>
                    </a:lnTo>
                    <a:lnTo>
                      <a:pt x="896" y="2076"/>
                    </a:lnTo>
                    <a:lnTo>
                      <a:pt x="1099" y="2076"/>
                    </a:lnTo>
                    <a:lnTo>
                      <a:pt x="1058" y="2117"/>
                    </a:lnTo>
                    <a:lnTo>
                      <a:pt x="1018" y="2320"/>
                    </a:lnTo>
                    <a:lnTo>
                      <a:pt x="977" y="2483"/>
                    </a:lnTo>
                    <a:lnTo>
                      <a:pt x="936" y="2646"/>
                    </a:lnTo>
                    <a:lnTo>
                      <a:pt x="977" y="2849"/>
                    </a:lnTo>
                    <a:lnTo>
                      <a:pt x="1018" y="3094"/>
                    </a:lnTo>
                    <a:lnTo>
                      <a:pt x="1303" y="2524"/>
                    </a:lnTo>
                    <a:lnTo>
                      <a:pt x="1547" y="1954"/>
                    </a:lnTo>
                    <a:lnTo>
                      <a:pt x="1872" y="1466"/>
                    </a:lnTo>
                    <a:lnTo>
                      <a:pt x="2157" y="1018"/>
                    </a:lnTo>
                    <a:lnTo>
                      <a:pt x="2646" y="326"/>
                    </a:lnTo>
                    <a:lnTo>
                      <a:pt x="2727" y="123"/>
                    </a:lnTo>
                    <a:lnTo>
                      <a:pt x="2768" y="82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5589050" y="1572400"/>
                <a:ext cx="24450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995" extrusionOk="0">
                    <a:moveTo>
                      <a:pt x="41" y="1"/>
                    </a:moveTo>
                    <a:lnTo>
                      <a:pt x="41" y="82"/>
                    </a:lnTo>
                    <a:lnTo>
                      <a:pt x="1" y="286"/>
                    </a:lnTo>
                    <a:lnTo>
                      <a:pt x="41" y="611"/>
                    </a:lnTo>
                    <a:lnTo>
                      <a:pt x="41" y="937"/>
                    </a:lnTo>
                    <a:lnTo>
                      <a:pt x="164" y="1629"/>
                    </a:lnTo>
                    <a:lnTo>
                      <a:pt x="204" y="1873"/>
                    </a:lnTo>
                    <a:lnTo>
                      <a:pt x="245" y="1954"/>
                    </a:lnTo>
                    <a:lnTo>
                      <a:pt x="326" y="1995"/>
                    </a:lnTo>
                    <a:lnTo>
                      <a:pt x="530" y="1995"/>
                    </a:lnTo>
                    <a:lnTo>
                      <a:pt x="652" y="1954"/>
                    </a:lnTo>
                    <a:lnTo>
                      <a:pt x="774" y="1914"/>
                    </a:lnTo>
                    <a:lnTo>
                      <a:pt x="855" y="1832"/>
                    </a:lnTo>
                    <a:lnTo>
                      <a:pt x="937" y="1751"/>
                    </a:lnTo>
                    <a:lnTo>
                      <a:pt x="978" y="1669"/>
                    </a:lnTo>
                    <a:lnTo>
                      <a:pt x="937" y="1507"/>
                    </a:lnTo>
                    <a:lnTo>
                      <a:pt x="855" y="1303"/>
                    </a:lnTo>
                    <a:lnTo>
                      <a:pt x="733" y="1018"/>
                    </a:lnTo>
                    <a:lnTo>
                      <a:pt x="611" y="693"/>
                    </a:lnTo>
                    <a:lnTo>
                      <a:pt x="448" y="408"/>
                    </a:lnTo>
                    <a:lnTo>
                      <a:pt x="326" y="20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5608400" y="1558150"/>
                <a:ext cx="112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978" extrusionOk="0">
                    <a:moveTo>
                      <a:pt x="81" y="1"/>
                    </a:moveTo>
                    <a:lnTo>
                      <a:pt x="81" y="42"/>
                    </a:lnTo>
                    <a:lnTo>
                      <a:pt x="0" y="164"/>
                    </a:lnTo>
                    <a:lnTo>
                      <a:pt x="0" y="326"/>
                    </a:lnTo>
                    <a:lnTo>
                      <a:pt x="41" y="489"/>
                    </a:lnTo>
                    <a:lnTo>
                      <a:pt x="81" y="693"/>
                    </a:lnTo>
                    <a:lnTo>
                      <a:pt x="163" y="856"/>
                    </a:lnTo>
                    <a:lnTo>
                      <a:pt x="244" y="937"/>
                    </a:lnTo>
                    <a:lnTo>
                      <a:pt x="285" y="978"/>
                    </a:lnTo>
                    <a:lnTo>
                      <a:pt x="366" y="978"/>
                    </a:lnTo>
                    <a:lnTo>
                      <a:pt x="407" y="896"/>
                    </a:lnTo>
                    <a:lnTo>
                      <a:pt x="448" y="815"/>
                    </a:lnTo>
                    <a:lnTo>
                      <a:pt x="448" y="611"/>
                    </a:lnTo>
                    <a:lnTo>
                      <a:pt x="448" y="408"/>
                    </a:lnTo>
                    <a:lnTo>
                      <a:pt x="407" y="245"/>
                    </a:lnTo>
                    <a:lnTo>
                      <a:pt x="326" y="82"/>
                    </a:ln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5565650" y="1576475"/>
                <a:ext cx="112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978" extrusionOk="0">
                    <a:moveTo>
                      <a:pt x="82" y="0"/>
                    </a:moveTo>
                    <a:lnTo>
                      <a:pt x="41" y="41"/>
                    </a:lnTo>
                    <a:lnTo>
                      <a:pt x="1" y="163"/>
                    </a:lnTo>
                    <a:lnTo>
                      <a:pt x="1" y="326"/>
                    </a:lnTo>
                    <a:lnTo>
                      <a:pt x="1" y="530"/>
                    </a:lnTo>
                    <a:lnTo>
                      <a:pt x="41" y="733"/>
                    </a:lnTo>
                    <a:lnTo>
                      <a:pt x="123" y="855"/>
                    </a:lnTo>
                    <a:lnTo>
                      <a:pt x="245" y="977"/>
                    </a:lnTo>
                    <a:lnTo>
                      <a:pt x="326" y="977"/>
                    </a:lnTo>
                    <a:lnTo>
                      <a:pt x="367" y="937"/>
                    </a:lnTo>
                    <a:lnTo>
                      <a:pt x="448" y="814"/>
                    </a:lnTo>
                    <a:lnTo>
                      <a:pt x="448" y="652"/>
                    </a:lnTo>
                    <a:lnTo>
                      <a:pt x="408" y="448"/>
                    </a:lnTo>
                    <a:lnTo>
                      <a:pt x="367" y="245"/>
                    </a:lnTo>
                    <a:lnTo>
                      <a:pt x="286" y="123"/>
                    </a:lnTo>
                    <a:lnTo>
                      <a:pt x="204" y="41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5582950" y="16334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1" y="82"/>
                    </a:lnTo>
                    <a:lnTo>
                      <a:pt x="1" y="123"/>
                    </a:lnTo>
                    <a:lnTo>
                      <a:pt x="41" y="245"/>
                    </a:lnTo>
                    <a:lnTo>
                      <a:pt x="82" y="367"/>
                    </a:lnTo>
                    <a:lnTo>
                      <a:pt x="163" y="448"/>
                    </a:lnTo>
                    <a:lnTo>
                      <a:pt x="285" y="570"/>
                    </a:lnTo>
                    <a:lnTo>
                      <a:pt x="408" y="611"/>
                    </a:lnTo>
                    <a:lnTo>
                      <a:pt x="570" y="692"/>
                    </a:lnTo>
                    <a:lnTo>
                      <a:pt x="774" y="692"/>
                    </a:lnTo>
                    <a:lnTo>
                      <a:pt x="937" y="611"/>
                    </a:lnTo>
                    <a:lnTo>
                      <a:pt x="1059" y="570"/>
                    </a:lnTo>
                    <a:lnTo>
                      <a:pt x="1181" y="448"/>
                    </a:lnTo>
                    <a:lnTo>
                      <a:pt x="1222" y="367"/>
                    </a:lnTo>
                    <a:lnTo>
                      <a:pt x="1303" y="245"/>
                    </a:lnTo>
                    <a:lnTo>
                      <a:pt x="1303" y="123"/>
                    </a:lnTo>
                    <a:lnTo>
                      <a:pt x="1344" y="82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5590075" y="1640575"/>
                <a:ext cx="183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8" extrusionOk="0">
                    <a:moveTo>
                      <a:pt x="285" y="0"/>
                    </a:moveTo>
                    <a:lnTo>
                      <a:pt x="123" y="82"/>
                    </a:lnTo>
                    <a:lnTo>
                      <a:pt x="82" y="163"/>
                    </a:lnTo>
                    <a:lnTo>
                      <a:pt x="0" y="285"/>
                    </a:lnTo>
                    <a:lnTo>
                      <a:pt x="123" y="326"/>
                    </a:lnTo>
                    <a:lnTo>
                      <a:pt x="204" y="367"/>
                    </a:lnTo>
                    <a:lnTo>
                      <a:pt x="326" y="407"/>
                    </a:lnTo>
                    <a:lnTo>
                      <a:pt x="489" y="407"/>
                    </a:lnTo>
                    <a:lnTo>
                      <a:pt x="611" y="326"/>
                    </a:lnTo>
                    <a:lnTo>
                      <a:pt x="733" y="285"/>
                    </a:lnTo>
                    <a:lnTo>
                      <a:pt x="692" y="163"/>
                    </a:lnTo>
                    <a:lnTo>
                      <a:pt x="611" y="8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5564650" y="1662950"/>
                <a:ext cx="2342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49" extrusionOk="0">
                    <a:moveTo>
                      <a:pt x="0" y="1"/>
                    </a:moveTo>
                    <a:lnTo>
                      <a:pt x="81" y="82"/>
                    </a:lnTo>
                    <a:lnTo>
                      <a:pt x="204" y="204"/>
                    </a:lnTo>
                    <a:lnTo>
                      <a:pt x="366" y="245"/>
                    </a:lnTo>
                    <a:lnTo>
                      <a:pt x="529" y="326"/>
                    </a:lnTo>
                    <a:lnTo>
                      <a:pt x="814" y="449"/>
                    </a:lnTo>
                    <a:lnTo>
                      <a:pt x="936" y="449"/>
                    </a:lnTo>
                    <a:lnTo>
                      <a:pt x="895" y="42"/>
                    </a:lnTo>
                    <a:lnTo>
                      <a:pt x="326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30"/>
          <p:cNvGrpSpPr/>
          <p:nvPr/>
        </p:nvGrpSpPr>
        <p:grpSpPr>
          <a:xfrm>
            <a:off x="7663654" y="3205948"/>
            <a:ext cx="1431162" cy="4344231"/>
            <a:chOff x="7805623" y="3360011"/>
            <a:chExt cx="1145113" cy="3475941"/>
          </a:xfrm>
        </p:grpSpPr>
        <p:sp>
          <p:nvSpPr>
            <p:cNvPr id="249" name="Google Shape;249;p30"/>
            <p:cNvSpPr/>
            <p:nvPr/>
          </p:nvSpPr>
          <p:spPr>
            <a:xfrm>
              <a:off x="7805729" y="3360048"/>
              <a:ext cx="1145008" cy="3475904"/>
            </a:xfrm>
            <a:custGeom>
              <a:avLst/>
              <a:gdLst/>
              <a:ahLst/>
              <a:cxnLst/>
              <a:rect l="l" t="t" r="r" b="b"/>
              <a:pathLst>
                <a:path w="16973" h="51525" extrusionOk="0">
                  <a:moveTo>
                    <a:pt x="4640" y="0"/>
                  </a:moveTo>
                  <a:lnTo>
                    <a:pt x="4640" y="41"/>
                  </a:lnTo>
                  <a:lnTo>
                    <a:pt x="4478" y="244"/>
                  </a:lnTo>
                  <a:lnTo>
                    <a:pt x="4233" y="570"/>
                  </a:lnTo>
                  <a:lnTo>
                    <a:pt x="4030" y="1018"/>
                  </a:lnTo>
                  <a:lnTo>
                    <a:pt x="3908" y="1262"/>
                  </a:lnTo>
                  <a:lnTo>
                    <a:pt x="3826" y="1547"/>
                  </a:lnTo>
                  <a:lnTo>
                    <a:pt x="3745" y="1791"/>
                  </a:lnTo>
                  <a:lnTo>
                    <a:pt x="3664" y="2116"/>
                  </a:lnTo>
                  <a:lnTo>
                    <a:pt x="3664" y="2442"/>
                  </a:lnTo>
                  <a:lnTo>
                    <a:pt x="3664" y="2727"/>
                  </a:lnTo>
                  <a:lnTo>
                    <a:pt x="3664" y="3052"/>
                  </a:lnTo>
                  <a:lnTo>
                    <a:pt x="3745" y="3378"/>
                  </a:lnTo>
                  <a:lnTo>
                    <a:pt x="3867" y="3704"/>
                  </a:lnTo>
                  <a:lnTo>
                    <a:pt x="4030" y="4070"/>
                  </a:lnTo>
                  <a:lnTo>
                    <a:pt x="3948" y="4436"/>
                  </a:lnTo>
                  <a:lnTo>
                    <a:pt x="3826" y="4884"/>
                  </a:lnTo>
                  <a:lnTo>
                    <a:pt x="3745" y="5413"/>
                  </a:lnTo>
                  <a:lnTo>
                    <a:pt x="3623" y="6105"/>
                  </a:lnTo>
                  <a:lnTo>
                    <a:pt x="3582" y="6837"/>
                  </a:lnTo>
                  <a:lnTo>
                    <a:pt x="3582" y="7244"/>
                  </a:lnTo>
                  <a:lnTo>
                    <a:pt x="3582" y="7651"/>
                  </a:lnTo>
                  <a:lnTo>
                    <a:pt x="3623" y="8058"/>
                  </a:lnTo>
                  <a:lnTo>
                    <a:pt x="3623" y="8506"/>
                  </a:lnTo>
                  <a:lnTo>
                    <a:pt x="3704" y="8913"/>
                  </a:lnTo>
                  <a:lnTo>
                    <a:pt x="3786" y="9279"/>
                  </a:lnTo>
                  <a:lnTo>
                    <a:pt x="3867" y="9605"/>
                  </a:lnTo>
                  <a:lnTo>
                    <a:pt x="3948" y="9849"/>
                  </a:lnTo>
                  <a:lnTo>
                    <a:pt x="4071" y="10134"/>
                  </a:lnTo>
                  <a:lnTo>
                    <a:pt x="4193" y="10338"/>
                  </a:lnTo>
                  <a:lnTo>
                    <a:pt x="4274" y="10500"/>
                  </a:lnTo>
                  <a:lnTo>
                    <a:pt x="4437" y="10663"/>
                  </a:lnTo>
                  <a:lnTo>
                    <a:pt x="4559" y="10785"/>
                  </a:lnTo>
                  <a:lnTo>
                    <a:pt x="4722" y="10867"/>
                  </a:lnTo>
                  <a:lnTo>
                    <a:pt x="4844" y="10948"/>
                  </a:lnTo>
                  <a:lnTo>
                    <a:pt x="4966" y="11029"/>
                  </a:lnTo>
                  <a:lnTo>
                    <a:pt x="5251" y="11070"/>
                  </a:lnTo>
                  <a:lnTo>
                    <a:pt x="5658" y="11070"/>
                  </a:lnTo>
                  <a:lnTo>
                    <a:pt x="5658" y="11599"/>
                  </a:lnTo>
                  <a:lnTo>
                    <a:pt x="5658" y="11640"/>
                  </a:lnTo>
                  <a:lnTo>
                    <a:pt x="5658" y="12169"/>
                  </a:lnTo>
                  <a:lnTo>
                    <a:pt x="5169" y="12291"/>
                  </a:lnTo>
                  <a:lnTo>
                    <a:pt x="4559" y="12454"/>
                  </a:lnTo>
                  <a:lnTo>
                    <a:pt x="3257" y="12861"/>
                  </a:lnTo>
                  <a:lnTo>
                    <a:pt x="1751" y="13349"/>
                  </a:lnTo>
                  <a:lnTo>
                    <a:pt x="1629" y="14001"/>
                  </a:lnTo>
                  <a:lnTo>
                    <a:pt x="1425" y="14815"/>
                  </a:lnTo>
                  <a:lnTo>
                    <a:pt x="1222" y="15791"/>
                  </a:lnTo>
                  <a:lnTo>
                    <a:pt x="1018" y="16890"/>
                  </a:lnTo>
                  <a:lnTo>
                    <a:pt x="815" y="18111"/>
                  </a:lnTo>
                  <a:lnTo>
                    <a:pt x="652" y="19413"/>
                  </a:lnTo>
                  <a:lnTo>
                    <a:pt x="570" y="20024"/>
                  </a:lnTo>
                  <a:lnTo>
                    <a:pt x="530" y="20634"/>
                  </a:lnTo>
                  <a:lnTo>
                    <a:pt x="896" y="20634"/>
                  </a:lnTo>
                  <a:lnTo>
                    <a:pt x="570" y="23890"/>
                  </a:lnTo>
                  <a:lnTo>
                    <a:pt x="204" y="27472"/>
                  </a:lnTo>
                  <a:lnTo>
                    <a:pt x="1" y="29792"/>
                  </a:lnTo>
                  <a:lnTo>
                    <a:pt x="1" y="30077"/>
                  </a:lnTo>
                  <a:lnTo>
                    <a:pt x="1" y="30362"/>
                  </a:lnTo>
                  <a:lnTo>
                    <a:pt x="1" y="30606"/>
                  </a:lnTo>
                  <a:lnTo>
                    <a:pt x="82" y="30809"/>
                  </a:lnTo>
                  <a:lnTo>
                    <a:pt x="123" y="31013"/>
                  </a:lnTo>
                  <a:lnTo>
                    <a:pt x="204" y="31176"/>
                  </a:lnTo>
                  <a:lnTo>
                    <a:pt x="286" y="31338"/>
                  </a:lnTo>
                  <a:lnTo>
                    <a:pt x="367" y="31501"/>
                  </a:lnTo>
                  <a:lnTo>
                    <a:pt x="570" y="31705"/>
                  </a:lnTo>
                  <a:lnTo>
                    <a:pt x="733" y="31827"/>
                  </a:lnTo>
                  <a:lnTo>
                    <a:pt x="896" y="31867"/>
                  </a:lnTo>
                  <a:lnTo>
                    <a:pt x="1018" y="31867"/>
                  </a:lnTo>
                  <a:lnTo>
                    <a:pt x="1100" y="31786"/>
                  </a:lnTo>
                  <a:lnTo>
                    <a:pt x="1140" y="31705"/>
                  </a:lnTo>
                  <a:lnTo>
                    <a:pt x="1181" y="31623"/>
                  </a:lnTo>
                  <a:lnTo>
                    <a:pt x="1222" y="31460"/>
                  </a:lnTo>
                  <a:lnTo>
                    <a:pt x="1222" y="31135"/>
                  </a:lnTo>
                  <a:lnTo>
                    <a:pt x="1222" y="30809"/>
                  </a:lnTo>
                  <a:lnTo>
                    <a:pt x="1222" y="30117"/>
                  </a:lnTo>
                  <a:lnTo>
                    <a:pt x="1222" y="29832"/>
                  </a:lnTo>
                  <a:lnTo>
                    <a:pt x="1222" y="29792"/>
                  </a:lnTo>
                  <a:lnTo>
                    <a:pt x="1262" y="29710"/>
                  </a:lnTo>
                  <a:lnTo>
                    <a:pt x="1344" y="29710"/>
                  </a:lnTo>
                  <a:lnTo>
                    <a:pt x="1425" y="29792"/>
                  </a:lnTo>
                  <a:lnTo>
                    <a:pt x="1506" y="29955"/>
                  </a:lnTo>
                  <a:lnTo>
                    <a:pt x="1547" y="30158"/>
                  </a:lnTo>
                  <a:lnTo>
                    <a:pt x="1669" y="30362"/>
                  </a:lnTo>
                  <a:lnTo>
                    <a:pt x="1751" y="30524"/>
                  </a:lnTo>
                  <a:lnTo>
                    <a:pt x="1832" y="30606"/>
                  </a:lnTo>
                  <a:lnTo>
                    <a:pt x="1873" y="30646"/>
                  </a:lnTo>
                  <a:lnTo>
                    <a:pt x="1995" y="30646"/>
                  </a:lnTo>
                  <a:lnTo>
                    <a:pt x="2036" y="30606"/>
                  </a:lnTo>
                  <a:lnTo>
                    <a:pt x="2076" y="30524"/>
                  </a:lnTo>
                  <a:lnTo>
                    <a:pt x="2076" y="30402"/>
                  </a:lnTo>
                  <a:lnTo>
                    <a:pt x="2036" y="30280"/>
                  </a:lnTo>
                  <a:lnTo>
                    <a:pt x="1954" y="29914"/>
                  </a:lnTo>
                  <a:lnTo>
                    <a:pt x="1832" y="29548"/>
                  </a:lnTo>
                  <a:lnTo>
                    <a:pt x="1588" y="28815"/>
                  </a:lnTo>
                  <a:lnTo>
                    <a:pt x="1466" y="28489"/>
                  </a:lnTo>
                  <a:lnTo>
                    <a:pt x="2768" y="20634"/>
                  </a:lnTo>
                  <a:lnTo>
                    <a:pt x="2890" y="20634"/>
                  </a:lnTo>
                  <a:lnTo>
                    <a:pt x="3216" y="22344"/>
                  </a:lnTo>
                  <a:lnTo>
                    <a:pt x="3419" y="23483"/>
                  </a:lnTo>
                  <a:lnTo>
                    <a:pt x="3216" y="24867"/>
                  </a:lnTo>
                  <a:lnTo>
                    <a:pt x="3094" y="26292"/>
                  </a:lnTo>
                  <a:lnTo>
                    <a:pt x="2972" y="27635"/>
                  </a:lnTo>
                  <a:lnTo>
                    <a:pt x="2850" y="28978"/>
                  </a:lnTo>
                  <a:lnTo>
                    <a:pt x="2687" y="31542"/>
                  </a:lnTo>
                  <a:lnTo>
                    <a:pt x="2605" y="33943"/>
                  </a:lnTo>
                  <a:lnTo>
                    <a:pt x="2565" y="36181"/>
                  </a:lnTo>
                  <a:lnTo>
                    <a:pt x="2565" y="38298"/>
                  </a:lnTo>
                  <a:lnTo>
                    <a:pt x="2605" y="40211"/>
                  </a:lnTo>
                  <a:lnTo>
                    <a:pt x="2646" y="42001"/>
                  </a:lnTo>
                  <a:lnTo>
                    <a:pt x="2768" y="43589"/>
                  </a:lnTo>
                  <a:lnTo>
                    <a:pt x="2850" y="44972"/>
                  </a:lnTo>
                  <a:lnTo>
                    <a:pt x="2972" y="46193"/>
                  </a:lnTo>
                  <a:lnTo>
                    <a:pt x="3053" y="47170"/>
                  </a:lnTo>
                  <a:lnTo>
                    <a:pt x="3257" y="48554"/>
                  </a:lnTo>
                  <a:lnTo>
                    <a:pt x="3338" y="49002"/>
                  </a:lnTo>
                  <a:lnTo>
                    <a:pt x="2890" y="49164"/>
                  </a:lnTo>
                  <a:lnTo>
                    <a:pt x="2443" y="49368"/>
                  </a:lnTo>
                  <a:lnTo>
                    <a:pt x="1913" y="49612"/>
                  </a:lnTo>
                  <a:lnTo>
                    <a:pt x="1344" y="49897"/>
                  </a:lnTo>
                  <a:lnTo>
                    <a:pt x="855" y="50223"/>
                  </a:lnTo>
                  <a:lnTo>
                    <a:pt x="611" y="50385"/>
                  </a:lnTo>
                  <a:lnTo>
                    <a:pt x="408" y="50548"/>
                  </a:lnTo>
                  <a:lnTo>
                    <a:pt x="286" y="50711"/>
                  </a:lnTo>
                  <a:lnTo>
                    <a:pt x="123" y="50915"/>
                  </a:lnTo>
                  <a:lnTo>
                    <a:pt x="82" y="51077"/>
                  </a:lnTo>
                  <a:lnTo>
                    <a:pt x="82" y="51118"/>
                  </a:lnTo>
                  <a:lnTo>
                    <a:pt x="82" y="51199"/>
                  </a:lnTo>
                  <a:lnTo>
                    <a:pt x="123" y="51281"/>
                  </a:lnTo>
                  <a:lnTo>
                    <a:pt x="163" y="51322"/>
                  </a:lnTo>
                  <a:lnTo>
                    <a:pt x="286" y="51403"/>
                  </a:lnTo>
                  <a:lnTo>
                    <a:pt x="489" y="51444"/>
                  </a:lnTo>
                  <a:lnTo>
                    <a:pt x="652" y="51484"/>
                  </a:lnTo>
                  <a:lnTo>
                    <a:pt x="896" y="51484"/>
                  </a:lnTo>
                  <a:lnTo>
                    <a:pt x="1140" y="51525"/>
                  </a:lnTo>
                  <a:lnTo>
                    <a:pt x="1629" y="51484"/>
                  </a:lnTo>
                  <a:lnTo>
                    <a:pt x="2117" y="51444"/>
                  </a:lnTo>
                  <a:lnTo>
                    <a:pt x="2524" y="51362"/>
                  </a:lnTo>
                  <a:lnTo>
                    <a:pt x="2727" y="51322"/>
                  </a:lnTo>
                  <a:lnTo>
                    <a:pt x="3094" y="51199"/>
                  </a:lnTo>
                  <a:lnTo>
                    <a:pt x="3623" y="51037"/>
                  </a:lnTo>
                  <a:lnTo>
                    <a:pt x="4233" y="50792"/>
                  </a:lnTo>
                  <a:lnTo>
                    <a:pt x="4193" y="51077"/>
                  </a:lnTo>
                  <a:lnTo>
                    <a:pt x="4193" y="51281"/>
                  </a:lnTo>
                  <a:lnTo>
                    <a:pt x="4193" y="51322"/>
                  </a:lnTo>
                  <a:lnTo>
                    <a:pt x="4233" y="51362"/>
                  </a:lnTo>
                  <a:lnTo>
                    <a:pt x="5454" y="51362"/>
                  </a:lnTo>
                  <a:lnTo>
                    <a:pt x="5536" y="51322"/>
                  </a:lnTo>
                  <a:lnTo>
                    <a:pt x="5617" y="51281"/>
                  </a:lnTo>
                  <a:lnTo>
                    <a:pt x="5658" y="51199"/>
                  </a:lnTo>
                  <a:lnTo>
                    <a:pt x="5699" y="51118"/>
                  </a:lnTo>
                  <a:lnTo>
                    <a:pt x="5658" y="50670"/>
                  </a:lnTo>
                  <a:lnTo>
                    <a:pt x="5658" y="50060"/>
                  </a:lnTo>
                  <a:lnTo>
                    <a:pt x="5617" y="49775"/>
                  </a:lnTo>
                  <a:lnTo>
                    <a:pt x="5576" y="49490"/>
                  </a:lnTo>
                  <a:lnTo>
                    <a:pt x="5536" y="49205"/>
                  </a:lnTo>
                  <a:lnTo>
                    <a:pt x="5454" y="49002"/>
                  </a:lnTo>
                  <a:lnTo>
                    <a:pt x="5495" y="49002"/>
                  </a:lnTo>
                  <a:lnTo>
                    <a:pt x="6838" y="31094"/>
                  </a:lnTo>
                  <a:lnTo>
                    <a:pt x="7164" y="33170"/>
                  </a:lnTo>
                  <a:lnTo>
                    <a:pt x="7652" y="35856"/>
                  </a:lnTo>
                  <a:lnTo>
                    <a:pt x="8710" y="41798"/>
                  </a:lnTo>
                  <a:lnTo>
                    <a:pt x="10013" y="49002"/>
                  </a:lnTo>
                  <a:lnTo>
                    <a:pt x="9606" y="49164"/>
                  </a:lnTo>
                  <a:lnTo>
                    <a:pt x="9199" y="49368"/>
                  </a:lnTo>
                  <a:lnTo>
                    <a:pt x="8751" y="49612"/>
                  </a:lnTo>
                  <a:lnTo>
                    <a:pt x="8263" y="49897"/>
                  </a:lnTo>
                  <a:lnTo>
                    <a:pt x="7774" y="50223"/>
                  </a:lnTo>
                  <a:lnTo>
                    <a:pt x="7571" y="50385"/>
                  </a:lnTo>
                  <a:lnTo>
                    <a:pt x="7408" y="50548"/>
                  </a:lnTo>
                  <a:lnTo>
                    <a:pt x="7245" y="50711"/>
                  </a:lnTo>
                  <a:lnTo>
                    <a:pt x="7164" y="50915"/>
                  </a:lnTo>
                  <a:lnTo>
                    <a:pt x="7082" y="51077"/>
                  </a:lnTo>
                  <a:lnTo>
                    <a:pt x="7082" y="51118"/>
                  </a:lnTo>
                  <a:lnTo>
                    <a:pt x="7082" y="51199"/>
                  </a:lnTo>
                  <a:lnTo>
                    <a:pt x="7123" y="51281"/>
                  </a:lnTo>
                  <a:lnTo>
                    <a:pt x="7164" y="51322"/>
                  </a:lnTo>
                  <a:lnTo>
                    <a:pt x="7286" y="51403"/>
                  </a:lnTo>
                  <a:lnTo>
                    <a:pt x="7449" y="51444"/>
                  </a:lnTo>
                  <a:lnTo>
                    <a:pt x="7652" y="51484"/>
                  </a:lnTo>
                  <a:lnTo>
                    <a:pt x="7896" y="51484"/>
                  </a:lnTo>
                  <a:lnTo>
                    <a:pt x="8140" y="51525"/>
                  </a:lnTo>
                  <a:lnTo>
                    <a:pt x="8670" y="51484"/>
                  </a:lnTo>
                  <a:lnTo>
                    <a:pt x="9117" y="51444"/>
                  </a:lnTo>
                  <a:lnTo>
                    <a:pt x="9524" y="51362"/>
                  </a:lnTo>
                  <a:lnTo>
                    <a:pt x="9728" y="51322"/>
                  </a:lnTo>
                  <a:lnTo>
                    <a:pt x="10094" y="51199"/>
                  </a:lnTo>
                  <a:lnTo>
                    <a:pt x="10582" y="51037"/>
                  </a:lnTo>
                  <a:lnTo>
                    <a:pt x="11234" y="50792"/>
                  </a:lnTo>
                  <a:lnTo>
                    <a:pt x="11193" y="51077"/>
                  </a:lnTo>
                  <a:lnTo>
                    <a:pt x="11193" y="51281"/>
                  </a:lnTo>
                  <a:lnTo>
                    <a:pt x="11193" y="51322"/>
                  </a:lnTo>
                  <a:lnTo>
                    <a:pt x="11234" y="51362"/>
                  </a:lnTo>
                  <a:lnTo>
                    <a:pt x="12455" y="51362"/>
                  </a:lnTo>
                  <a:lnTo>
                    <a:pt x="12536" y="51322"/>
                  </a:lnTo>
                  <a:lnTo>
                    <a:pt x="12617" y="51281"/>
                  </a:lnTo>
                  <a:lnTo>
                    <a:pt x="12699" y="51199"/>
                  </a:lnTo>
                  <a:lnTo>
                    <a:pt x="12699" y="51118"/>
                  </a:lnTo>
                  <a:lnTo>
                    <a:pt x="12699" y="50670"/>
                  </a:lnTo>
                  <a:lnTo>
                    <a:pt x="12658" y="50060"/>
                  </a:lnTo>
                  <a:lnTo>
                    <a:pt x="12617" y="49775"/>
                  </a:lnTo>
                  <a:lnTo>
                    <a:pt x="12577" y="49490"/>
                  </a:lnTo>
                  <a:lnTo>
                    <a:pt x="12536" y="49205"/>
                  </a:lnTo>
                  <a:lnTo>
                    <a:pt x="12455" y="49002"/>
                  </a:lnTo>
                  <a:lnTo>
                    <a:pt x="11152" y="23483"/>
                  </a:lnTo>
                  <a:lnTo>
                    <a:pt x="11112" y="21652"/>
                  </a:lnTo>
                  <a:lnTo>
                    <a:pt x="11112" y="20268"/>
                  </a:lnTo>
                  <a:lnTo>
                    <a:pt x="11112" y="19373"/>
                  </a:lnTo>
                  <a:lnTo>
                    <a:pt x="11234" y="18111"/>
                  </a:lnTo>
                  <a:lnTo>
                    <a:pt x="11885" y="20146"/>
                  </a:lnTo>
                  <a:lnTo>
                    <a:pt x="12170" y="19983"/>
                  </a:lnTo>
                  <a:lnTo>
                    <a:pt x="15141" y="27879"/>
                  </a:lnTo>
                  <a:lnTo>
                    <a:pt x="15059" y="28204"/>
                  </a:lnTo>
                  <a:lnTo>
                    <a:pt x="14937" y="28978"/>
                  </a:lnTo>
                  <a:lnTo>
                    <a:pt x="14897" y="29385"/>
                  </a:lnTo>
                  <a:lnTo>
                    <a:pt x="14897" y="29751"/>
                  </a:lnTo>
                  <a:lnTo>
                    <a:pt x="14897" y="29873"/>
                  </a:lnTo>
                  <a:lnTo>
                    <a:pt x="14937" y="29995"/>
                  </a:lnTo>
                  <a:lnTo>
                    <a:pt x="14978" y="30077"/>
                  </a:lnTo>
                  <a:lnTo>
                    <a:pt x="15019" y="30117"/>
                  </a:lnTo>
                  <a:lnTo>
                    <a:pt x="15100" y="30117"/>
                  </a:lnTo>
                  <a:lnTo>
                    <a:pt x="15141" y="30036"/>
                  </a:lnTo>
                  <a:lnTo>
                    <a:pt x="15222" y="29995"/>
                  </a:lnTo>
                  <a:lnTo>
                    <a:pt x="15222" y="29914"/>
                  </a:lnTo>
                  <a:lnTo>
                    <a:pt x="15304" y="29751"/>
                  </a:lnTo>
                  <a:lnTo>
                    <a:pt x="15344" y="29507"/>
                  </a:lnTo>
                  <a:lnTo>
                    <a:pt x="15385" y="29303"/>
                  </a:lnTo>
                  <a:lnTo>
                    <a:pt x="15426" y="29141"/>
                  </a:lnTo>
                  <a:lnTo>
                    <a:pt x="15466" y="29018"/>
                  </a:lnTo>
                  <a:lnTo>
                    <a:pt x="15548" y="29018"/>
                  </a:lnTo>
                  <a:lnTo>
                    <a:pt x="15629" y="29100"/>
                  </a:lnTo>
                  <a:lnTo>
                    <a:pt x="15629" y="29181"/>
                  </a:lnTo>
                  <a:lnTo>
                    <a:pt x="15670" y="29425"/>
                  </a:lnTo>
                  <a:lnTo>
                    <a:pt x="15833" y="30077"/>
                  </a:lnTo>
                  <a:lnTo>
                    <a:pt x="15873" y="30443"/>
                  </a:lnTo>
                  <a:lnTo>
                    <a:pt x="15955" y="30728"/>
                  </a:lnTo>
                  <a:lnTo>
                    <a:pt x="15995" y="30850"/>
                  </a:lnTo>
                  <a:lnTo>
                    <a:pt x="16077" y="30972"/>
                  </a:lnTo>
                  <a:lnTo>
                    <a:pt x="16118" y="31053"/>
                  </a:lnTo>
                  <a:lnTo>
                    <a:pt x="16199" y="31094"/>
                  </a:lnTo>
                  <a:lnTo>
                    <a:pt x="16321" y="31094"/>
                  </a:lnTo>
                  <a:lnTo>
                    <a:pt x="16484" y="31013"/>
                  </a:lnTo>
                  <a:lnTo>
                    <a:pt x="16647" y="30850"/>
                  </a:lnTo>
                  <a:lnTo>
                    <a:pt x="16769" y="30606"/>
                  </a:lnTo>
                  <a:lnTo>
                    <a:pt x="16850" y="30443"/>
                  </a:lnTo>
                  <a:lnTo>
                    <a:pt x="16891" y="30280"/>
                  </a:lnTo>
                  <a:lnTo>
                    <a:pt x="16932" y="30117"/>
                  </a:lnTo>
                  <a:lnTo>
                    <a:pt x="16932" y="29914"/>
                  </a:lnTo>
                  <a:lnTo>
                    <a:pt x="16972" y="29670"/>
                  </a:lnTo>
                  <a:lnTo>
                    <a:pt x="16932" y="29425"/>
                  </a:lnTo>
                  <a:lnTo>
                    <a:pt x="16891" y="29181"/>
                  </a:lnTo>
                  <a:lnTo>
                    <a:pt x="16850" y="28896"/>
                  </a:lnTo>
                  <a:lnTo>
                    <a:pt x="16158" y="26658"/>
                  </a:lnTo>
                  <a:lnTo>
                    <a:pt x="15141" y="23158"/>
                  </a:lnTo>
                  <a:lnTo>
                    <a:pt x="13920" y="19210"/>
                  </a:lnTo>
                  <a:lnTo>
                    <a:pt x="14286" y="19047"/>
                  </a:lnTo>
                  <a:lnTo>
                    <a:pt x="11885" y="12576"/>
                  </a:lnTo>
                  <a:lnTo>
                    <a:pt x="11030" y="12495"/>
                  </a:lnTo>
                  <a:lnTo>
                    <a:pt x="9199" y="12291"/>
                  </a:lnTo>
                  <a:lnTo>
                    <a:pt x="8588" y="12250"/>
                  </a:lnTo>
                  <a:lnTo>
                    <a:pt x="8588" y="11884"/>
                  </a:lnTo>
                  <a:lnTo>
                    <a:pt x="8588" y="10948"/>
                  </a:lnTo>
                  <a:lnTo>
                    <a:pt x="8588" y="10907"/>
                  </a:lnTo>
                  <a:lnTo>
                    <a:pt x="8588" y="10419"/>
                  </a:lnTo>
                  <a:lnTo>
                    <a:pt x="8670" y="10419"/>
                  </a:lnTo>
                  <a:lnTo>
                    <a:pt x="8873" y="10297"/>
                  </a:lnTo>
                  <a:lnTo>
                    <a:pt x="9036" y="10216"/>
                  </a:lnTo>
                  <a:lnTo>
                    <a:pt x="9158" y="10093"/>
                  </a:lnTo>
                  <a:lnTo>
                    <a:pt x="9239" y="10012"/>
                  </a:lnTo>
                  <a:lnTo>
                    <a:pt x="9361" y="9809"/>
                  </a:lnTo>
                  <a:lnTo>
                    <a:pt x="9361" y="9727"/>
                  </a:lnTo>
                  <a:lnTo>
                    <a:pt x="9484" y="9605"/>
                  </a:lnTo>
                  <a:lnTo>
                    <a:pt x="9768" y="9279"/>
                  </a:lnTo>
                  <a:lnTo>
                    <a:pt x="10094" y="8832"/>
                  </a:lnTo>
                  <a:lnTo>
                    <a:pt x="10216" y="8628"/>
                  </a:lnTo>
                  <a:lnTo>
                    <a:pt x="10338" y="8384"/>
                  </a:lnTo>
                  <a:lnTo>
                    <a:pt x="10420" y="8140"/>
                  </a:lnTo>
                  <a:lnTo>
                    <a:pt x="10501" y="7774"/>
                  </a:lnTo>
                  <a:lnTo>
                    <a:pt x="10664" y="7041"/>
                  </a:lnTo>
                  <a:lnTo>
                    <a:pt x="10664" y="7000"/>
                  </a:lnTo>
                  <a:lnTo>
                    <a:pt x="10827" y="6878"/>
                  </a:lnTo>
                  <a:lnTo>
                    <a:pt x="10949" y="6715"/>
                  </a:lnTo>
                  <a:lnTo>
                    <a:pt x="11030" y="6553"/>
                  </a:lnTo>
                  <a:lnTo>
                    <a:pt x="11112" y="6349"/>
                  </a:lnTo>
                  <a:lnTo>
                    <a:pt x="11193" y="6105"/>
                  </a:lnTo>
                  <a:lnTo>
                    <a:pt x="11234" y="5901"/>
                  </a:lnTo>
                  <a:lnTo>
                    <a:pt x="11234" y="5657"/>
                  </a:lnTo>
                  <a:lnTo>
                    <a:pt x="11193" y="5454"/>
                  </a:lnTo>
                  <a:lnTo>
                    <a:pt x="11152" y="5291"/>
                  </a:lnTo>
                  <a:lnTo>
                    <a:pt x="11112" y="5210"/>
                  </a:lnTo>
                  <a:lnTo>
                    <a:pt x="11030" y="5169"/>
                  </a:lnTo>
                  <a:lnTo>
                    <a:pt x="11112" y="4803"/>
                  </a:lnTo>
                  <a:lnTo>
                    <a:pt x="11152" y="4436"/>
                  </a:lnTo>
                  <a:lnTo>
                    <a:pt x="11193" y="4029"/>
                  </a:lnTo>
                  <a:lnTo>
                    <a:pt x="11152" y="3582"/>
                  </a:lnTo>
                  <a:lnTo>
                    <a:pt x="11112" y="3337"/>
                  </a:lnTo>
                  <a:lnTo>
                    <a:pt x="11071" y="3093"/>
                  </a:lnTo>
                  <a:lnTo>
                    <a:pt x="10989" y="2890"/>
                  </a:lnTo>
                  <a:lnTo>
                    <a:pt x="10908" y="2727"/>
                  </a:lnTo>
                  <a:lnTo>
                    <a:pt x="10786" y="2564"/>
                  </a:lnTo>
                  <a:lnTo>
                    <a:pt x="10664" y="2442"/>
                  </a:lnTo>
                  <a:lnTo>
                    <a:pt x="10460" y="2320"/>
                  </a:lnTo>
                  <a:lnTo>
                    <a:pt x="10257" y="2198"/>
                  </a:lnTo>
                  <a:lnTo>
                    <a:pt x="10013" y="2116"/>
                  </a:lnTo>
                  <a:lnTo>
                    <a:pt x="9768" y="2035"/>
                  </a:lnTo>
                  <a:lnTo>
                    <a:pt x="9239" y="1913"/>
                  </a:lnTo>
                  <a:lnTo>
                    <a:pt x="8670" y="1791"/>
                  </a:lnTo>
                  <a:lnTo>
                    <a:pt x="8181" y="1750"/>
                  </a:lnTo>
                  <a:lnTo>
                    <a:pt x="7693" y="1709"/>
                  </a:lnTo>
                  <a:lnTo>
                    <a:pt x="7001" y="1669"/>
                  </a:lnTo>
                  <a:lnTo>
                    <a:pt x="6757" y="1587"/>
                  </a:lnTo>
                  <a:lnTo>
                    <a:pt x="6513" y="1547"/>
                  </a:lnTo>
                  <a:lnTo>
                    <a:pt x="6228" y="1425"/>
                  </a:lnTo>
                  <a:lnTo>
                    <a:pt x="5943" y="1302"/>
                  </a:lnTo>
                  <a:lnTo>
                    <a:pt x="5658" y="1180"/>
                  </a:lnTo>
                  <a:lnTo>
                    <a:pt x="5454" y="1018"/>
                  </a:lnTo>
                  <a:lnTo>
                    <a:pt x="5251" y="895"/>
                  </a:lnTo>
                  <a:lnTo>
                    <a:pt x="5129" y="773"/>
                  </a:lnTo>
                  <a:lnTo>
                    <a:pt x="4966" y="570"/>
                  </a:lnTo>
                  <a:lnTo>
                    <a:pt x="4885" y="366"/>
                  </a:lnTo>
                  <a:lnTo>
                    <a:pt x="4762" y="41"/>
                  </a:lnTo>
                  <a:lnTo>
                    <a:pt x="4722" y="41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30"/>
            <p:cNvGrpSpPr/>
            <p:nvPr/>
          </p:nvGrpSpPr>
          <p:grpSpPr>
            <a:xfrm>
              <a:off x="7805623" y="3360011"/>
              <a:ext cx="1144940" cy="3475904"/>
              <a:chOff x="6957575" y="1469650"/>
              <a:chExt cx="424300" cy="1288125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7256700" y="1935650"/>
                <a:ext cx="12517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495" extrusionOk="0">
                    <a:moveTo>
                      <a:pt x="1792" y="0"/>
                    </a:moveTo>
                    <a:lnTo>
                      <a:pt x="1" y="773"/>
                    </a:lnTo>
                    <a:lnTo>
                      <a:pt x="3176" y="9239"/>
                    </a:lnTo>
                    <a:lnTo>
                      <a:pt x="3135" y="9605"/>
                    </a:lnTo>
                    <a:lnTo>
                      <a:pt x="2972" y="10378"/>
                    </a:lnTo>
                    <a:lnTo>
                      <a:pt x="2931" y="10785"/>
                    </a:lnTo>
                    <a:lnTo>
                      <a:pt x="2931" y="11111"/>
                    </a:lnTo>
                    <a:lnTo>
                      <a:pt x="2931" y="11233"/>
                    </a:lnTo>
                    <a:lnTo>
                      <a:pt x="2972" y="11396"/>
                    </a:lnTo>
                    <a:lnTo>
                      <a:pt x="3013" y="11437"/>
                    </a:lnTo>
                    <a:lnTo>
                      <a:pt x="3053" y="11477"/>
                    </a:lnTo>
                    <a:lnTo>
                      <a:pt x="3135" y="11477"/>
                    </a:lnTo>
                    <a:lnTo>
                      <a:pt x="3176" y="11437"/>
                    </a:lnTo>
                    <a:lnTo>
                      <a:pt x="3257" y="11396"/>
                    </a:lnTo>
                    <a:lnTo>
                      <a:pt x="3257" y="11315"/>
                    </a:lnTo>
                    <a:lnTo>
                      <a:pt x="3338" y="11111"/>
                    </a:lnTo>
                    <a:lnTo>
                      <a:pt x="3379" y="10908"/>
                    </a:lnTo>
                    <a:lnTo>
                      <a:pt x="3420" y="10704"/>
                    </a:lnTo>
                    <a:lnTo>
                      <a:pt x="3460" y="10501"/>
                    </a:lnTo>
                    <a:lnTo>
                      <a:pt x="3542" y="10419"/>
                    </a:lnTo>
                    <a:lnTo>
                      <a:pt x="3583" y="10419"/>
                    </a:lnTo>
                    <a:lnTo>
                      <a:pt x="3664" y="10460"/>
                    </a:lnTo>
                    <a:lnTo>
                      <a:pt x="3664" y="10582"/>
                    </a:lnTo>
                    <a:lnTo>
                      <a:pt x="3745" y="10785"/>
                    </a:lnTo>
                    <a:lnTo>
                      <a:pt x="3867" y="11437"/>
                    </a:lnTo>
                    <a:lnTo>
                      <a:pt x="3908" y="11803"/>
                    </a:lnTo>
                    <a:lnTo>
                      <a:pt x="3990" y="12129"/>
                    </a:lnTo>
                    <a:lnTo>
                      <a:pt x="4030" y="12251"/>
                    </a:lnTo>
                    <a:lnTo>
                      <a:pt x="4112" y="12332"/>
                    </a:lnTo>
                    <a:lnTo>
                      <a:pt x="4152" y="12413"/>
                    </a:lnTo>
                    <a:lnTo>
                      <a:pt x="4234" y="12495"/>
                    </a:lnTo>
                    <a:lnTo>
                      <a:pt x="4274" y="12495"/>
                    </a:lnTo>
                    <a:lnTo>
                      <a:pt x="4356" y="12454"/>
                    </a:lnTo>
                    <a:lnTo>
                      <a:pt x="4519" y="12373"/>
                    </a:lnTo>
                    <a:lnTo>
                      <a:pt x="4681" y="12210"/>
                    </a:lnTo>
                    <a:lnTo>
                      <a:pt x="4844" y="11966"/>
                    </a:lnTo>
                    <a:lnTo>
                      <a:pt x="4885" y="11844"/>
                    </a:lnTo>
                    <a:lnTo>
                      <a:pt x="4926" y="11640"/>
                    </a:lnTo>
                    <a:lnTo>
                      <a:pt x="4966" y="11477"/>
                    </a:lnTo>
                    <a:lnTo>
                      <a:pt x="4966" y="11274"/>
                    </a:lnTo>
                    <a:lnTo>
                      <a:pt x="5007" y="11030"/>
                    </a:lnTo>
                    <a:lnTo>
                      <a:pt x="4966" y="10785"/>
                    </a:lnTo>
                    <a:lnTo>
                      <a:pt x="4926" y="10541"/>
                    </a:lnTo>
                    <a:lnTo>
                      <a:pt x="4885" y="10256"/>
                    </a:lnTo>
                    <a:lnTo>
                      <a:pt x="4234" y="8018"/>
                    </a:lnTo>
                    <a:lnTo>
                      <a:pt x="3176" y="4558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57575" y="1948875"/>
                <a:ext cx="74300" cy="3174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2699" extrusionOk="0">
                    <a:moveTo>
                      <a:pt x="1059" y="0"/>
                    </a:moveTo>
                    <a:lnTo>
                      <a:pt x="570" y="4721"/>
                    </a:lnTo>
                    <a:lnTo>
                      <a:pt x="204" y="8303"/>
                    </a:lnTo>
                    <a:lnTo>
                      <a:pt x="0" y="10663"/>
                    </a:lnTo>
                    <a:lnTo>
                      <a:pt x="0" y="10908"/>
                    </a:lnTo>
                    <a:lnTo>
                      <a:pt x="0" y="11193"/>
                    </a:lnTo>
                    <a:lnTo>
                      <a:pt x="0" y="11437"/>
                    </a:lnTo>
                    <a:lnTo>
                      <a:pt x="82" y="11681"/>
                    </a:lnTo>
                    <a:lnTo>
                      <a:pt x="163" y="11884"/>
                    </a:lnTo>
                    <a:lnTo>
                      <a:pt x="204" y="12006"/>
                    </a:lnTo>
                    <a:lnTo>
                      <a:pt x="285" y="12210"/>
                    </a:lnTo>
                    <a:lnTo>
                      <a:pt x="367" y="12332"/>
                    </a:lnTo>
                    <a:lnTo>
                      <a:pt x="570" y="12536"/>
                    </a:lnTo>
                    <a:lnTo>
                      <a:pt x="774" y="12658"/>
                    </a:lnTo>
                    <a:lnTo>
                      <a:pt x="896" y="12698"/>
                    </a:lnTo>
                    <a:lnTo>
                      <a:pt x="1018" y="12698"/>
                    </a:lnTo>
                    <a:lnTo>
                      <a:pt x="1099" y="12617"/>
                    </a:lnTo>
                    <a:lnTo>
                      <a:pt x="1140" y="12576"/>
                    </a:lnTo>
                    <a:lnTo>
                      <a:pt x="1181" y="12454"/>
                    </a:lnTo>
                    <a:lnTo>
                      <a:pt x="1221" y="12291"/>
                    </a:lnTo>
                    <a:lnTo>
                      <a:pt x="1221" y="12006"/>
                    </a:lnTo>
                    <a:lnTo>
                      <a:pt x="1221" y="11640"/>
                    </a:lnTo>
                    <a:lnTo>
                      <a:pt x="1221" y="10948"/>
                    </a:lnTo>
                    <a:lnTo>
                      <a:pt x="1221" y="10704"/>
                    </a:lnTo>
                    <a:lnTo>
                      <a:pt x="1221" y="10623"/>
                    </a:lnTo>
                    <a:lnTo>
                      <a:pt x="1262" y="10582"/>
                    </a:lnTo>
                    <a:lnTo>
                      <a:pt x="1303" y="10541"/>
                    </a:lnTo>
                    <a:lnTo>
                      <a:pt x="1343" y="10541"/>
                    </a:lnTo>
                    <a:lnTo>
                      <a:pt x="1425" y="10663"/>
                    </a:lnTo>
                    <a:lnTo>
                      <a:pt x="1506" y="10786"/>
                    </a:lnTo>
                    <a:lnTo>
                      <a:pt x="1588" y="10989"/>
                    </a:lnTo>
                    <a:lnTo>
                      <a:pt x="1669" y="11193"/>
                    </a:lnTo>
                    <a:lnTo>
                      <a:pt x="1791" y="11355"/>
                    </a:lnTo>
                    <a:lnTo>
                      <a:pt x="1832" y="11437"/>
                    </a:lnTo>
                    <a:lnTo>
                      <a:pt x="1873" y="11477"/>
                    </a:lnTo>
                    <a:lnTo>
                      <a:pt x="1913" y="11518"/>
                    </a:lnTo>
                    <a:lnTo>
                      <a:pt x="1995" y="11518"/>
                    </a:lnTo>
                    <a:lnTo>
                      <a:pt x="2076" y="11477"/>
                    </a:lnTo>
                    <a:lnTo>
                      <a:pt x="2076" y="11396"/>
                    </a:lnTo>
                    <a:lnTo>
                      <a:pt x="2076" y="11274"/>
                    </a:lnTo>
                    <a:lnTo>
                      <a:pt x="2076" y="11111"/>
                    </a:lnTo>
                    <a:lnTo>
                      <a:pt x="1995" y="10786"/>
                    </a:lnTo>
                    <a:lnTo>
                      <a:pt x="1873" y="10379"/>
                    </a:lnTo>
                    <a:lnTo>
                      <a:pt x="1588" y="9646"/>
                    </a:lnTo>
                    <a:lnTo>
                      <a:pt x="1466" y="9361"/>
                    </a:lnTo>
                    <a:lnTo>
                      <a:pt x="2971" y="407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6970800" y="1804400"/>
                <a:ext cx="6107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7286" extrusionOk="0">
                    <a:moveTo>
                      <a:pt x="1262" y="0"/>
                    </a:moveTo>
                    <a:lnTo>
                      <a:pt x="1099" y="651"/>
                    </a:lnTo>
                    <a:lnTo>
                      <a:pt x="937" y="1424"/>
                    </a:lnTo>
                    <a:lnTo>
                      <a:pt x="692" y="2401"/>
                    </a:lnTo>
                    <a:lnTo>
                      <a:pt x="489" y="3541"/>
                    </a:lnTo>
                    <a:lnTo>
                      <a:pt x="285" y="4762"/>
                    </a:lnTo>
                    <a:lnTo>
                      <a:pt x="123" y="6023"/>
                    </a:lnTo>
                    <a:lnTo>
                      <a:pt x="41" y="6675"/>
                    </a:lnTo>
                    <a:lnTo>
                      <a:pt x="0" y="7285"/>
                    </a:lnTo>
                    <a:lnTo>
                      <a:pt x="2442" y="7285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7049150" y="1469650"/>
                <a:ext cx="188250" cy="140425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5617" extrusionOk="0">
                    <a:moveTo>
                      <a:pt x="977" y="0"/>
                    </a:moveTo>
                    <a:lnTo>
                      <a:pt x="977" y="41"/>
                    </a:lnTo>
                    <a:lnTo>
                      <a:pt x="814" y="285"/>
                    </a:lnTo>
                    <a:lnTo>
                      <a:pt x="570" y="611"/>
                    </a:lnTo>
                    <a:lnTo>
                      <a:pt x="367" y="1018"/>
                    </a:lnTo>
                    <a:lnTo>
                      <a:pt x="245" y="1302"/>
                    </a:lnTo>
                    <a:lnTo>
                      <a:pt x="163" y="1547"/>
                    </a:lnTo>
                    <a:lnTo>
                      <a:pt x="82" y="1832"/>
                    </a:lnTo>
                    <a:lnTo>
                      <a:pt x="41" y="2116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41" y="3093"/>
                    </a:lnTo>
                    <a:lnTo>
                      <a:pt x="82" y="3419"/>
                    </a:lnTo>
                    <a:lnTo>
                      <a:pt x="245" y="3744"/>
                    </a:lnTo>
                    <a:lnTo>
                      <a:pt x="367" y="4111"/>
                    </a:lnTo>
                    <a:lnTo>
                      <a:pt x="529" y="4151"/>
                    </a:lnTo>
                    <a:lnTo>
                      <a:pt x="652" y="4192"/>
                    </a:lnTo>
                    <a:lnTo>
                      <a:pt x="855" y="4233"/>
                    </a:lnTo>
                    <a:lnTo>
                      <a:pt x="1466" y="4314"/>
                    </a:lnTo>
                    <a:lnTo>
                      <a:pt x="1832" y="4355"/>
                    </a:lnTo>
                    <a:lnTo>
                      <a:pt x="2279" y="4436"/>
                    </a:lnTo>
                    <a:lnTo>
                      <a:pt x="2849" y="4640"/>
                    </a:lnTo>
                    <a:lnTo>
                      <a:pt x="3175" y="4762"/>
                    </a:lnTo>
                    <a:lnTo>
                      <a:pt x="3500" y="4925"/>
                    </a:lnTo>
                    <a:lnTo>
                      <a:pt x="4192" y="5210"/>
                    </a:lnTo>
                    <a:lnTo>
                      <a:pt x="4762" y="5413"/>
                    </a:lnTo>
                    <a:lnTo>
                      <a:pt x="5210" y="5535"/>
                    </a:lnTo>
                    <a:lnTo>
                      <a:pt x="5617" y="5617"/>
                    </a:lnTo>
                    <a:lnTo>
                      <a:pt x="6227" y="5617"/>
                    </a:lnTo>
                    <a:lnTo>
                      <a:pt x="6309" y="5454"/>
                    </a:lnTo>
                    <a:lnTo>
                      <a:pt x="6431" y="5332"/>
                    </a:lnTo>
                    <a:lnTo>
                      <a:pt x="6553" y="5210"/>
                    </a:lnTo>
                    <a:lnTo>
                      <a:pt x="6716" y="5047"/>
                    </a:lnTo>
                    <a:lnTo>
                      <a:pt x="6838" y="5047"/>
                    </a:lnTo>
                    <a:lnTo>
                      <a:pt x="6919" y="5006"/>
                    </a:lnTo>
                    <a:lnTo>
                      <a:pt x="7041" y="5006"/>
                    </a:lnTo>
                    <a:lnTo>
                      <a:pt x="7163" y="5047"/>
                    </a:lnTo>
                    <a:lnTo>
                      <a:pt x="7245" y="5087"/>
                    </a:lnTo>
                    <a:lnTo>
                      <a:pt x="7408" y="5169"/>
                    </a:lnTo>
                    <a:lnTo>
                      <a:pt x="7448" y="4843"/>
                    </a:lnTo>
                    <a:lnTo>
                      <a:pt x="7489" y="4436"/>
                    </a:lnTo>
                    <a:lnTo>
                      <a:pt x="7530" y="4029"/>
                    </a:lnTo>
                    <a:lnTo>
                      <a:pt x="7489" y="3582"/>
                    </a:lnTo>
                    <a:lnTo>
                      <a:pt x="7489" y="3337"/>
                    </a:lnTo>
                    <a:lnTo>
                      <a:pt x="7408" y="3134"/>
                    </a:lnTo>
                    <a:lnTo>
                      <a:pt x="7326" y="2930"/>
                    </a:lnTo>
                    <a:lnTo>
                      <a:pt x="7245" y="2727"/>
                    </a:lnTo>
                    <a:lnTo>
                      <a:pt x="7123" y="2605"/>
                    </a:lnTo>
                    <a:lnTo>
                      <a:pt x="7001" y="2483"/>
                    </a:lnTo>
                    <a:lnTo>
                      <a:pt x="6797" y="2320"/>
                    </a:lnTo>
                    <a:lnTo>
                      <a:pt x="6594" y="2239"/>
                    </a:lnTo>
                    <a:lnTo>
                      <a:pt x="6349" y="2116"/>
                    </a:lnTo>
                    <a:lnTo>
                      <a:pt x="6105" y="2076"/>
                    </a:lnTo>
                    <a:lnTo>
                      <a:pt x="5576" y="1913"/>
                    </a:lnTo>
                    <a:lnTo>
                      <a:pt x="5006" y="1832"/>
                    </a:lnTo>
                    <a:lnTo>
                      <a:pt x="4518" y="1791"/>
                    </a:lnTo>
                    <a:lnTo>
                      <a:pt x="4030" y="1709"/>
                    </a:lnTo>
                    <a:lnTo>
                      <a:pt x="3338" y="1669"/>
                    </a:lnTo>
                    <a:lnTo>
                      <a:pt x="3093" y="1628"/>
                    </a:lnTo>
                    <a:lnTo>
                      <a:pt x="2849" y="1547"/>
                    </a:lnTo>
                    <a:lnTo>
                      <a:pt x="2564" y="1425"/>
                    </a:lnTo>
                    <a:lnTo>
                      <a:pt x="2279" y="1302"/>
                    </a:lnTo>
                    <a:lnTo>
                      <a:pt x="1995" y="1180"/>
                    </a:lnTo>
                    <a:lnTo>
                      <a:pt x="1791" y="1018"/>
                    </a:lnTo>
                    <a:lnTo>
                      <a:pt x="1588" y="895"/>
                    </a:lnTo>
                    <a:lnTo>
                      <a:pt x="1466" y="773"/>
                    </a:lnTo>
                    <a:lnTo>
                      <a:pt x="1343" y="611"/>
                    </a:lnTo>
                    <a:lnTo>
                      <a:pt x="1221" y="407"/>
                    </a:lnTo>
                    <a:lnTo>
                      <a:pt x="1099" y="81"/>
                    </a:lnTo>
                    <a:lnTo>
                      <a:pt x="1059" y="41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7002350" y="1772850"/>
                <a:ext cx="252350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1356" extrusionOk="0">
                    <a:moveTo>
                      <a:pt x="4477" y="0"/>
                    </a:moveTo>
                    <a:lnTo>
                      <a:pt x="4111" y="41"/>
                    </a:lnTo>
                    <a:lnTo>
                      <a:pt x="3867" y="41"/>
                    </a:lnTo>
                    <a:lnTo>
                      <a:pt x="3378" y="163"/>
                    </a:lnTo>
                    <a:lnTo>
                      <a:pt x="2768" y="326"/>
                    </a:lnTo>
                    <a:lnTo>
                      <a:pt x="1506" y="733"/>
                    </a:lnTo>
                    <a:lnTo>
                      <a:pt x="0" y="1262"/>
                    </a:lnTo>
                    <a:lnTo>
                      <a:pt x="122" y="2646"/>
                    </a:lnTo>
                    <a:lnTo>
                      <a:pt x="366" y="4233"/>
                    </a:lnTo>
                    <a:lnTo>
                      <a:pt x="651" y="5902"/>
                    </a:lnTo>
                    <a:lnTo>
                      <a:pt x="936" y="7570"/>
                    </a:lnTo>
                    <a:lnTo>
                      <a:pt x="1425" y="10257"/>
                    </a:lnTo>
                    <a:lnTo>
                      <a:pt x="1628" y="11355"/>
                    </a:lnTo>
                    <a:lnTo>
                      <a:pt x="9361" y="11355"/>
                    </a:lnTo>
                    <a:lnTo>
                      <a:pt x="9361" y="9524"/>
                    </a:lnTo>
                    <a:lnTo>
                      <a:pt x="9361" y="8140"/>
                    </a:lnTo>
                    <a:lnTo>
                      <a:pt x="9361" y="7245"/>
                    </a:lnTo>
                    <a:lnTo>
                      <a:pt x="9483" y="5942"/>
                    </a:lnTo>
                    <a:lnTo>
                      <a:pt x="9727" y="3623"/>
                    </a:lnTo>
                    <a:lnTo>
                      <a:pt x="10094" y="489"/>
                    </a:lnTo>
                    <a:lnTo>
                      <a:pt x="9280" y="367"/>
                    </a:lnTo>
                    <a:lnTo>
                      <a:pt x="7407" y="163"/>
                    </a:lnTo>
                    <a:lnTo>
                      <a:pt x="6349" y="82"/>
                    </a:lnTo>
                    <a:lnTo>
                      <a:pt x="5332" y="41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7238400" y="1785050"/>
                <a:ext cx="7632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7531" extrusionOk="0">
                    <a:moveTo>
                      <a:pt x="652" y="1"/>
                    </a:moveTo>
                    <a:lnTo>
                      <a:pt x="0" y="5454"/>
                    </a:lnTo>
                    <a:lnTo>
                      <a:pt x="652" y="7530"/>
                    </a:lnTo>
                    <a:lnTo>
                      <a:pt x="3053" y="643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7099000" y="1710775"/>
                <a:ext cx="743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4437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262"/>
                    </a:lnTo>
                    <a:lnTo>
                      <a:pt x="1" y="1995"/>
                    </a:lnTo>
                    <a:lnTo>
                      <a:pt x="1" y="2890"/>
                    </a:lnTo>
                    <a:lnTo>
                      <a:pt x="41" y="3297"/>
                    </a:lnTo>
                    <a:lnTo>
                      <a:pt x="82" y="3582"/>
                    </a:lnTo>
                    <a:lnTo>
                      <a:pt x="163" y="3745"/>
                    </a:lnTo>
                    <a:lnTo>
                      <a:pt x="204" y="3867"/>
                    </a:lnTo>
                    <a:lnTo>
                      <a:pt x="245" y="3949"/>
                    </a:lnTo>
                    <a:lnTo>
                      <a:pt x="367" y="4071"/>
                    </a:lnTo>
                    <a:lnTo>
                      <a:pt x="530" y="4193"/>
                    </a:lnTo>
                    <a:lnTo>
                      <a:pt x="733" y="4315"/>
                    </a:lnTo>
                    <a:lnTo>
                      <a:pt x="977" y="4396"/>
                    </a:lnTo>
                    <a:lnTo>
                      <a:pt x="1262" y="4437"/>
                    </a:lnTo>
                    <a:lnTo>
                      <a:pt x="1751" y="4437"/>
                    </a:lnTo>
                    <a:lnTo>
                      <a:pt x="1913" y="4396"/>
                    </a:lnTo>
                    <a:lnTo>
                      <a:pt x="2076" y="4356"/>
                    </a:lnTo>
                    <a:lnTo>
                      <a:pt x="2239" y="4274"/>
                    </a:lnTo>
                    <a:lnTo>
                      <a:pt x="2361" y="4193"/>
                    </a:lnTo>
                    <a:lnTo>
                      <a:pt x="2483" y="4071"/>
                    </a:lnTo>
                    <a:lnTo>
                      <a:pt x="2565" y="3989"/>
                    </a:lnTo>
                    <a:lnTo>
                      <a:pt x="2727" y="3745"/>
                    </a:lnTo>
                    <a:lnTo>
                      <a:pt x="2850" y="3460"/>
                    </a:lnTo>
                    <a:lnTo>
                      <a:pt x="2931" y="3216"/>
                    </a:lnTo>
                    <a:lnTo>
                      <a:pt x="2972" y="3012"/>
                    </a:lnTo>
                    <a:lnTo>
                      <a:pt x="2972" y="2850"/>
                    </a:lnTo>
                    <a:lnTo>
                      <a:pt x="2972" y="2280"/>
                    </a:lnTo>
                    <a:lnTo>
                      <a:pt x="2972" y="1303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7099000" y="1710775"/>
                <a:ext cx="74300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955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954"/>
                    </a:lnTo>
                    <a:lnTo>
                      <a:pt x="245" y="1954"/>
                    </a:lnTo>
                    <a:lnTo>
                      <a:pt x="570" y="1914"/>
                    </a:lnTo>
                    <a:lnTo>
                      <a:pt x="1384" y="1751"/>
                    </a:lnTo>
                    <a:lnTo>
                      <a:pt x="2198" y="1547"/>
                    </a:lnTo>
                    <a:lnTo>
                      <a:pt x="2605" y="1425"/>
                    </a:lnTo>
                    <a:lnTo>
                      <a:pt x="2972" y="126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7191600" y="1623275"/>
                <a:ext cx="366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623" extrusionOk="0">
                    <a:moveTo>
                      <a:pt x="1465" y="1"/>
                    </a:moveTo>
                    <a:lnTo>
                      <a:pt x="204" y="448"/>
                    </a:lnTo>
                    <a:lnTo>
                      <a:pt x="0" y="3623"/>
                    </a:lnTo>
                    <a:lnTo>
                      <a:pt x="122" y="3501"/>
                    </a:lnTo>
                    <a:lnTo>
                      <a:pt x="407" y="3134"/>
                    </a:lnTo>
                    <a:lnTo>
                      <a:pt x="733" y="2727"/>
                    </a:lnTo>
                    <a:lnTo>
                      <a:pt x="896" y="2483"/>
                    </a:lnTo>
                    <a:lnTo>
                      <a:pt x="977" y="2239"/>
                    </a:lnTo>
                    <a:lnTo>
                      <a:pt x="1099" y="1995"/>
                    </a:lnTo>
                    <a:lnTo>
                      <a:pt x="1140" y="1629"/>
                    </a:lnTo>
                    <a:lnTo>
                      <a:pt x="1303" y="896"/>
                    </a:lnTo>
                    <a:lnTo>
                      <a:pt x="1465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7047100" y="1570375"/>
                <a:ext cx="191325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7082" extrusionOk="0">
                    <a:moveTo>
                      <a:pt x="734" y="0"/>
                    </a:moveTo>
                    <a:lnTo>
                      <a:pt x="449" y="82"/>
                    </a:lnTo>
                    <a:lnTo>
                      <a:pt x="367" y="407"/>
                    </a:lnTo>
                    <a:lnTo>
                      <a:pt x="245" y="855"/>
                    </a:lnTo>
                    <a:lnTo>
                      <a:pt x="164" y="1425"/>
                    </a:lnTo>
                    <a:lnTo>
                      <a:pt x="42" y="2076"/>
                    </a:lnTo>
                    <a:lnTo>
                      <a:pt x="1" y="2808"/>
                    </a:lnTo>
                    <a:lnTo>
                      <a:pt x="1" y="3215"/>
                    </a:lnTo>
                    <a:lnTo>
                      <a:pt x="1" y="3622"/>
                    </a:lnTo>
                    <a:lnTo>
                      <a:pt x="42" y="4029"/>
                    </a:lnTo>
                    <a:lnTo>
                      <a:pt x="42" y="4477"/>
                    </a:lnTo>
                    <a:lnTo>
                      <a:pt x="123" y="4884"/>
                    </a:lnTo>
                    <a:lnTo>
                      <a:pt x="204" y="5250"/>
                    </a:lnTo>
                    <a:lnTo>
                      <a:pt x="286" y="5576"/>
                    </a:lnTo>
                    <a:lnTo>
                      <a:pt x="408" y="5861"/>
                    </a:lnTo>
                    <a:lnTo>
                      <a:pt x="489" y="6105"/>
                    </a:lnTo>
                    <a:lnTo>
                      <a:pt x="611" y="6309"/>
                    </a:lnTo>
                    <a:lnTo>
                      <a:pt x="734" y="6471"/>
                    </a:lnTo>
                    <a:lnTo>
                      <a:pt x="856" y="6634"/>
                    </a:lnTo>
                    <a:lnTo>
                      <a:pt x="978" y="6756"/>
                    </a:lnTo>
                    <a:lnTo>
                      <a:pt x="1141" y="6838"/>
                    </a:lnTo>
                    <a:lnTo>
                      <a:pt x="1263" y="6919"/>
                    </a:lnTo>
                    <a:lnTo>
                      <a:pt x="1425" y="7000"/>
                    </a:lnTo>
                    <a:lnTo>
                      <a:pt x="1670" y="7041"/>
                    </a:lnTo>
                    <a:lnTo>
                      <a:pt x="1955" y="7082"/>
                    </a:lnTo>
                    <a:lnTo>
                      <a:pt x="2321" y="7082"/>
                    </a:lnTo>
                    <a:lnTo>
                      <a:pt x="2809" y="7000"/>
                    </a:lnTo>
                    <a:lnTo>
                      <a:pt x="3379" y="6878"/>
                    </a:lnTo>
                    <a:lnTo>
                      <a:pt x="3989" y="6756"/>
                    </a:lnTo>
                    <a:lnTo>
                      <a:pt x="4559" y="6553"/>
                    </a:lnTo>
                    <a:lnTo>
                      <a:pt x="5088" y="6390"/>
                    </a:lnTo>
                    <a:lnTo>
                      <a:pt x="5292" y="6268"/>
                    </a:lnTo>
                    <a:lnTo>
                      <a:pt x="5455" y="6187"/>
                    </a:lnTo>
                    <a:lnTo>
                      <a:pt x="5577" y="6064"/>
                    </a:lnTo>
                    <a:lnTo>
                      <a:pt x="5658" y="6024"/>
                    </a:lnTo>
                    <a:lnTo>
                      <a:pt x="5780" y="5780"/>
                    </a:lnTo>
                    <a:lnTo>
                      <a:pt x="5902" y="5454"/>
                    </a:lnTo>
                    <a:lnTo>
                      <a:pt x="6187" y="4721"/>
                    </a:lnTo>
                    <a:lnTo>
                      <a:pt x="6309" y="4314"/>
                    </a:lnTo>
                    <a:lnTo>
                      <a:pt x="6391" y="3907"/>
                    </a:lnTo>
                    <a:lnTo>
                      <a:pt x="6472" y="3582"/>
                    </a:lnTo>
                    <a:lnTo>
                      <a:pt x="6513" y="3297"/>
                    </a:lnTo>
                    <a:lnTo>
                      <a:pt x="6594" y="3297"/>
                    </a:lnTo>
                    <a:lnTo>
                      <a:pt x="6798" y="3175"/>
                    </a:lnTo>
                    <a:lnTo>
                      <a:pt x="6961" y="3093"/>
                    </a:lnTo>
                    <a:lnTo>
                      <a:pt x="7083" y="3012"/>
                    </a:lnTo>
                    <a:lnTo>
                      <a:pt x="7245" y="2890"/>
                    </a:lnTo>
                    <a:lnTo>
                      <a:pt x="7368" y="2727"/>
                    </a:lnTo>
                    <a:lnTo>
                      <a:pt x="7490" y="2524"/>
                    </a:lnTo>
                    <a:lnTo>
                      <a:pt x="7571" y="2320"/>
                    </a:lnTo>
                    <a:lnTo>
                      <a:pt x="7612" y="2117"/>
                    </a:lnTo>
                    <a:lnTo>
                      <a:pt x="7652" y="1872"/>
                    </a:lnTo>
                    <a:lnTo>
                      <a:pt x="7652" y="1628"/>
                    </a:lnTo>
                    <a:lnTo>
                      <a:pt x="7612" y="1425"/>
                    </a:lnTo>
                    <a:lnTo>
                      <a:pt x="7571" y="1262"/>
                    </a:lnTo>
                    <a:lnTo>
                      <a:pt x="7571" y="1181"/>
                    </a:lnTo>
                    <a:lnTo>
                      <a:pt x="7490" y="1140"/>
                    </a:lnTo>
                    <a:lnTo>
                      <a:pt x="7327" y="1018"/>
                    </a:lnTo>
                    <a:lnTo>
                      <a:pt x="7205" y="977"/>
                    </a:lnTo>
                    <a:lnTo>
                      <a:pt x="7083" y="977"/>
                    </a:lnTo>
                    <a:lnTo>
                      <a:pt x="6920" y="1018"/>
                    </a:lnTo>
                    <a:lnTo>
                      <a:pt x="6757" y="1058"/>
                    </a:lnTo>
                    <a:lnTo>
                      <a:pt x="6594" y="1181"/>
                    </a:lnTo>
                    <a:lnTo>
                      <a:pt x="6472" y="1384"/>
                    </a:lnTo>
                    <a:lnTo>
                      <a:pt x="6309" y="1588"/>
                    </a:lnTo>
                    <a:lnTo>
                      <a:pt x="5902" y="1588"/>
                    </a:lnTo>
                    <a:lnTo>
                      <a:pt x="5617" y="1547"/>
                    </a:lnTo>
                    <a:lnTo>
                      <a:pt x="5210" y="1465"/>
                    </a:lnTo>
                    <a:lnTo>
                      <a:pt x="4763" y="1303"/>
                    </a:lnTo>
                    <a:lnTo>
                      <a:pt x="4193" y="1058"/>
                    </a:lnTo>
                    <a:lnTo>
                      <a:pt x="3949" y="896"/>
                    </a:lnTo>
                    <a:lnTo>
                      <a:pt x="3582" y="733"/>
                    </a:lnTo>
                    <a:lnTo>
                      <a:pt x="3298" y="570"/>
                    </a:lnTo>
                    <a:lnTo>
                      <a:pt x="2972" y="407"/>
                    </a:lnTo>
                    <a:lnTo>
                      <a:pt x="2687" y="285"/>
                    </a:lnTo>
                    <a:lnTo>
                      <a:pt x="2402" y="204"/>
                    </a:lnTo>
                    <a:lnTo>
                      <a:pt x="2117" y="122"/>
                    </a:lnTo>
                    <a:lnTo>
                      <a:pt x="1873" y="82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7084750" y="1617175"/>
                <a:ext cx="285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768" extrusionOk="0">
                    <a:moveTo>
                      <a:pt x="489" y="0"/>
                    </a:moveTo>
                    <a:lnTo>
                      <a:pt x="449" y="41"/>
                    </a:lnTo>
                    <a:lnTo>
                      <a:pt x="408" y="123"/>
                    </a:lnTo>
                    <a:lnTo>
                      <a:pt x="326" y="367"/>
                    </a:lnTo>
                    <a:lnTo>
                      <a:pt x="245" y="733"/>
                    </a:lnTo>
                    <a:lnTo>
                      <a:pt x="164" y="1221"/>
                    </a:lnTo>
                    <a:lnTo>
                      <a:pt x="42" y="2076"/>
                    </a:lnTo>
                    <a:lnTo>
                      <a:pt x="1" y="2646"/>
                    </a:lnTo>
                    <a:lnTo>
                      <a:pt x="42" y="2687"/>
                    </a:lnTo>
                    <a:lnTo>
                      <a:pt x="123" y="2727"/>
                    </a:lnTo>
                    <a:lnTo>
                      <a:pt x="245" y="2768"/>
                    </a:lnTo>
                    <a:lnTo>
                      <a:pt x="774" y="2768"/>
                    </a:lnTo>
                    <a:lnTo>
                      <a:pt x="978" y="2727"/>
                    </a:lnTo>
                    <a:lnTo>
                      <a:pt x="1140" y="2687"/>
                    </a:lnTo>
                    <a:lnTo>
                      <a:pt x="1140" y="2646"/>
                    </a:lnTo>
                    <a:lnTo>
                      <a:pt x="1140" y="2564"/>
                    </a:lnTo>
                    <a:lnTo>
                      <a:pt x="1100" y="2239"/>
                    </a:lnTo>
                    <a:lnTo>
                      <a:pt x="1059" y="1832"/>
                    </a:lnTo>
                    <a:lnTo>
                      <a:pt x="937" y="1343"/>
                    </a:lnTo>
                    <a:lnTo>
                      <a:pt x="855" y="814"/>
                    </a:lnTo>
                    <a:lnTo>
                      <a:pt x="733" y="407"/>
                    </a:lnTo>
                    <a:lnTo>
                      <a:pt x="652" y="245"/>
                    </a:lnTo>
                    <a:lnTo>
                      <a:pt x="611" y="12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713055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326" y="1059"/>
                    </a:lnTo>
                    <a:lnTo>
                      <a:pt x="326" y="1018"/>
                    </a:lnTo>
                    <a:lnTo>
                      <a:pt x="407" y="896"/>
                    </a:lnTo>
                    <a:lnTo>
                      <a:pt x="448" y="733"/>
                    </a:lnTo>
                    <a:lnTo>
                      <a:pt x="489" y="530"/>
                    </a:lnTo>
                    <a:lnTo>
                      <a:pt x="448" y="286"/>
                    </a:lnTo>
                    <a:lnTo>
                      <a:pt x="407" y="164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706340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285" y="1059"/>
                    </a:lnTo>
                    <a:lnTo>
                      <a:pt x="366" y="1018"/>
                    </a:lnTo>
                    <a:lnTo>
                      <a:pt x="407" y="896"/>
                    </a:lnTo>
                    <a:lnTo>
                      <a:pt x="489" y="733"/>
                    </a:lnTo>
                    <a:lnTo>
                      <a:pt x="489" y="530"/>
                    </a:lnTo>
                    <a:lnTo>
                      <a:pt x="489" y="286"/>
                    </a:lnTo>
                    <a:lnTo>
                      <a:pt x="407" y="16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7075600" y="1695525"/>
                <a:ext cx="5192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262" extrusionOk="0">
                    <a:moveTo>
                      <a:pt x="123" y="0"/>
                    </a:moveTo>
                    <a:lnTo>
                      <a:pt x="82" y="41"/>
                    </a:lnTo>
                    <a:lnTo>
                      <a:pt x="1" y="122"/>
                    </a:lnTo>
                    <a:lnTo>
                      <a:pt x="1" y="163"/>
                    </a:lnTo>
                    <a:lnTo>
                      <a:pt x="1" y="204"/>
                    </a:lnTo>
                    <a:lnTo>
                      <a:pt x="1" y="407"/>
                    </a:lnTo>
                    <a:lnTo>
                      <a:pt x="82" y="611"/>
                    </a:lnTo>
                    <a:lnTo>
                      <a:pt x="163" y="814"/>
                    </a:lnTo>
                    <a:lnTo>
                      <a:pt x="285" y="936"/>
                    </a:lnTo>
                    <a:lnTo>
                      <a:pt x="448" y="1058"/>
                    </a:lnTo>
                    <a:lnTo>
                      <a:pt x="611" y="1181"/>
                    </a:lnTo>
                    <a:lnTo>
                      <a:pt x="815" y="1221"/>
                    </a:lnTo>
                    <a:lnTo>
                      <a:pt x="1018" y="1262"/>
                    </a:lnTo>
                    <a:lnTo>
                      <a:pt x="1221" y="1221"/>
                    </a:lnTo>
                    <a:lnTo>
                      <a:pt x="1425" y="1181"/>
                    </a:lnTo>
                    <a:lnTo>
                      <a:pt x="1628" y="1058"/>
                    </a:lnTo>
                    <a:lnTo>
                      <a:pt x="1791" y="936"/>
                    </a:lnTo>
                    <a:lnTo>
                      <a:pt x="1913" y="814"/>
                    </a:lnTo>
                    <a:lnTo>
                      <a:pt x="1995" y="611"/>
                    </a:lnTo>
                    <a:lnTo>
                      <a:pt x="2035" y="407"/>
                    </a:lnTo>
                    <a:lnTo>
                      <a:pt x="2076" y="204"/>
                    </a:lnTo>
                    <a:lnTo>
                      <a:pt x="2076" y="163"/>
                    </a:lnTo>
                    <a:lnTo>
                      <a:pt x="2035" y="82"/>
                    </a:lnTo>
                    <a:lnTo>
                      <a:pt x="2035" y="41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7085775" y="1710775"/>
                <a:ext cx="3157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52" extrusionOk="0">
                    <a:moveTo>
                      <a:pt x="408" y="1"/>
                    </a:moveTo>
                    <a:lnTo>
                      <a:pt x="326" y="41"/>
                    </a:lnTo>
                    <a:lnTo>
                      <a:pt x="245" y="123"/>
                    </a:lnTo>
                    <a:lnTo>
                      <a:pt x="163" y="204"/>
                    </a:lnTo>
                    <a:lnTo>
                      <a:pt x="82" y="245"/>
                    </a:lnTo>
                    <a:lnTo>
                      <a:pt x="41" y="326"/>
                    </a:lnTo>
                    <a:lnTo>
                      <a:pt x="1" y="448"/>
                    </a:lnTo>
                    <a:lnTo>
                      <a:pt x="123" y="530"/>
                    </a:lnTo>
                    <a:lnTo>
                      <a:pt x="285" y="611"/>
                    </a:lnTo>
                    <a:lnTo>
                      <a:pt x="489" y="611"/>
                    </a:lnTo>
                    <a:lnTo>
                      <a:pt x="611" y="652"/>
                    </a:lnTo>
                    <a:lnTo>
                      <a:pt x="814" y="611"/>
                    </a:lnTo>
                    <a:lnTo>
                      <a:pt x="937" y="611"/>
                    </a:lnTo>
                    <a:lnTo>
                      <a:pt x="1099" y="530"/>
                    </a:lnTo>
                    <a:lnTo>
                      <a:pt x="1262" y="448"/>
                    </a:lnTo>
                    <a:lnTo>
                      <a:pt x="1221" y="326"/>
                    </a:lnTo>
                    <a:lnTo>
                      <a:pt x="1181" y="245"/>
                    </a:lnTo>
                    <a:lnTo>
                      <a:pt x="1099" y="204"/>
                    </a:lnTo>
                    <a:lnTo>
                      <a:pt x="1018" y="123"/>
                    </a:lnTo>
                    <a:lnTo>
                      <a:pt x="937" y="41"/>
                    </a:lnTo>
                    <a:lnTo>
                      <a:pt x="814" y="1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7021675" y="2056725"/>
                <a:ext cx="247275" cy="639000"/>
              </a:xfrm>
              <a:custGeom>
                <a:avLst/>
                <a:gdLst/>
                <a:ahLst/>
                <a:cxnLst/>
                <a:rect l="l" t="t" r="r" b="b"/>
                <a:pathLst>
                  <a:path w="9891" h="25560" extrusionOk="0">
                    <a:moveTo>
                      <a:pt x="855" y="0"/>
                    </a:moveTo>
                    <a:lnTo>
                      <a:pt x="652" y="1425"/>
                    </a:lnTo>
                    <a:lnTo>
                      <a:pt x="530" y="2809"/>
                    </a:lnTo>
                    <a:lnTo>
                      <a:pt x="407" y="4152"/>
                    </a:lnTo>
                    <a:lnTo>
                      <a:pt x="326" y="5495"/>
                    </a:lnTo>
                    <a:lnTo>
                      <a:pt x="123" y="8059"/>
                    </a:lnTo>
                    <a:lnTo>
                      <a:pt x="41" y="10460"/>
                    </a:lnTo>
                    <a:lnTo>
                      <a:pt x="0" y="12739"/>
                    </a:lnTo>
                    <a:lnTo>
                      <a:pt x="0" y="14815"/>
                    </a:lnTo>
                    <a:lnTo>
                      <a:pt x="41" y="16768"/>
                    </a:lnTo>
                    <a:lnTo>
                      <a:pt x="123" y="18518"/>
                    </a:lnTo>
                    <a:lnTo>
                      <a:pt x="204" y="20106"/>
                    </a:lnTo>
                    <a:lnTo>
                      <a:pt x="326" y="21489"/>
                    </a:lnTo>
                    <a:lnTo>
                      <a:pt x="407" y="22710"/>
                    </a:lnTo>
                    <a:lnTo>
                      <a:pt x="530" y="23728"/>
                    </a:lnTo>
                    <a:lnTo>
                      <a:pt x="692" y="25071"/>
                    </a:lnTo>
                    <a:lnTo>
                      <a:pt x="774" y="25559"/>
                    </a:lnTo>
                    <a:lnTo>
                      <a:pt x="2931" y="25559"/>
                    </a:lnTo>
                    <a:lnTo>
                      <a:pt x="4274" y="7611"/>
                    </a:lnTo>
                    <a:lnTo>
                      <a:pt x="4599" y="9727"/>
                    </a:lnTo>
                    <a:lnTo>
                      <a:pt x="5088" y="12373"/>
                    </a:lnTo>
                    <a:lnTo>
                      <a:pt x="6146" y="18356"/>
                    </a:lnTo>
                    <a:lnTo>
                      <a:pt x="7448" y="25559"/>
                    </a:lnTo>
                    <a:lnTo>
                      <a:pt x="9890" y="25559"/>
                    </a:lnTo>
                    <a:lnTo>
                      <a:pt x="85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7134625" y="2695700"/>
                <a:ext cx="14042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2483" extrusionOk="0">
                    <a:moveTo>
                      <a:pt x="2930" y="0"/>
                    </a:moveTo>
                    <a:lnTo>
                      <a:pt x="2564" y="163"/>
                    </a:lnTo>
                    <a:lnTo>
                      <a:pt x="2157" y="367"/>
                    </a:lnTo>
                    <a:lnTo>
                      <a:pt x="1669" y="570"/>
                    </a:lnTo>
                    <a:lnTo>
                      <a:pt x="1180" y="855"/>
                    </a:lnTo>
                    <a:lnTo>
                      <a:pt x="692" y="1181"/>
                    </a:lnTo>
                    <a:lnTo>
                      <a:pt x="488" y="1384"/>
                    </a:lnTo>
                    <a:lnTo>
                      <a:pt x="326" y="1506"/>
                    </a:lnTo>
                    <a:lnTo>
                      <a:pt x="163" y="1710"/>
                    </a:lnTo>
                    <a:lnTo>
                      <a:pt x="81" y="1873"/>
                    </a:lnTo>
                    <a:lnTo>
                      <a:pt x="41" y="2076"/>
                    </a:lnTo>
                    <a:lnTo>
                      <a:pt x="0" y="2117"/>
                    </a:lnTo>
                    <a:lnTo>
                      <a:pt x="41" y="2198"/>
                    </a:lnTo>
                    <a:lnTo>
                      <a:pt x="41" y="2239"/>
                    </a:lnTo>
                    <a:lnTo>
                      <a:pt x="81" y="2280"/>
                    </a:lnTo>
                    <a:lnTo>
                      <a:pt x="244" y="2361"/>
                    </a:lnTo>
                    <a:lnTo>
                      <a:pt x="366" y="2402"/>
                    </a:lnTo>
                    <a:lnTo>
                      <a:pt x="570" y="2483"/>
                    </a:lnTo>
                    <a:lnTo>
                      <a:pt x="1587" y="2483"/>
                    </a:lnTo>
                    <a:lnTo>
                      <a:pt x="2076" y="2402"/>
                    </a:lnTo>
                    <a:lnTo>
                      <a:pt x="2442" y="2320"/>
                    </a:lnTo>
                    <a:lnTo>
                      <a:pt x="2646" y="2320"/>
                    </a:lnTo>
                    <a:lnTo>
                      <a:pt x="3012" y="2198"/>
                    </a:lnTo>
                    <a:lnTo>
                      <a:pt x="3500" y="1995"/>
                    </a:lnTo>
                    <a:lnTo>
                      <a:pt x="4151" y="1750"/>
                    </a:lnTo>
                    <a:lnTo>
                      <a:pt x="4151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94" y="2320"/>
                    </a:lnTo>
                    <a:lnTo>
                      <a:pt x="5535" y="2280"/>
                    </a:lnTo>
                    <a:lnTo>
                      <a:pt x="5617" y="2198"/>
                    </a:lnTo>
                    <a:lnTo>
                      <a:pt x="5617" y="2117"/>
                    </a:lnTo>
                    <a:lnTo>
                      <a:pt x="5617" y="1628"/>
                    </a:lnTo>
                    <a:lnTo>
                      <a:pt x="5576" y="1059"/>
                    </a:lnTo>
                    <a:lnTo>
                      <a:pt x="5535" y="733"/>
                    </a:lnTo>
                    <a:lnTo>
                      <a:pt x="5494" y="448"/>
                    </a:lnTo>
                    <a:lnTo>
                      <a:pt x="5454" y="204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959600" y="2695700"/>
                <a:ext cx="140450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2483" extrusionOk="0">
                    <a:moveTo>
                      <a:pt x="3257" y="0"/>
                    </a:moveTo>
                    <a:lnTo>
                      <a:pt x="2809" y="163"/>
                    </a:lnTo>
                    <a:lnTo>
                      <a:pt x="2402" y="367"/>
                    </a:lnTo>
                    <a:lnTo>
                      <a:pt x="1832" y="570"/>
                    </a:lnTo>
                    <a:lnTo>
                      <a:pt x="1303" y="855"/>
                    </a:lnTo>
                    <a:lnTo>
                      <a:pt x="774" y="1181"/>
                    </a:lnTo>
                    <a:lnTo>
                      <a:pt x="530" y="1384"/>
                    </a:lnTo>
                    <a:lnTo>
                      <a:pt x="326" y="1506"/>
                    </a:lnTo>
                    <a:lnTo>
                      <a:pt x="204" y="1710"/>
                    </a:lnTo>
                    <a:lnTo>
                      <a:pt x="82" y="1873"/>
                    </a:lnTo>
                    <a:lnTo>
                      <a:pt x="1" y="2076"/>
                    </a:lnTo>
                    <a:lnTo>
                      <a:pt x="1" y="2117"/>
                    </a:lnTo>
                    <a:lnTo>
                      <a:pt x="1" y="2198"/>
                    </a:lnTo>
                    <a:lnTo>
                      <a:pt x="41" y="2239"/>
                    </a:lnTo>
                    <a:lnTo>
                      <a:pt x="82" y="2280"/>
                    </a:lnTo>
                    <a:lnTo>
                      <a:pt x="204" y="2361"/>
                    </a:lnTo>
                    <a:lnTo>
                      <a:pt x="408" y="2402"/>
                    </a:lnTo>
                    <a:lnTo>
                      <a:pt x="571" y="2483"/>
                    </a:lnTo>
                    <a:lnTo>
                      <a:pt x="1588" y="2483"/>
                    </a:lnTo>
                    <a:lnTo>
                      <a:pt x="2036" y="2402"/>
                    </a:lnTo>
                    <a:lnTo>
                      <a:pt x="2443" y="2320"/>
                    </a:lnTo>
                    <a:lnTo>
                      <a:pt x="2646" y="2320"/>
                    </a:lnTo>
                    <a:lnTo>
                      <a:pt x="3013" y="2198"/>
                    </a:lnTo>
                    <a:lnTo>
                      <a:pt x="3542" y="1995"/>
                    </a:lnTo>
                    <a:lnTo>
                      <a:pt x="4152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55" y="2320"/>
                    </a:lnTo>
                    <a:lnTo>
                      <a:pt x="5536" y="2280"/>
                    </a:lnTo>
                    <a:lnTo>
                      <a:pt x="5577" y="2198"/>
                    </a:lnTo>
                    <a:lnTo>
                      <a:pt x="5617" y="2117"/>
                    </a:lnTo>
                    <a:lnTo>
                      <a:pt x="5577" y="1628"/>
                    </a:lnTo>
                    <a:lnTo>
                      <a:pt x="5577" y="1059"/>
                    </a:lnTo>
                    <a:lnTo>
                      <a:pt x="5536" y="733"/>
                    </a:lnTo>
                    <a:lnTo>
                      <a:pt x="5495" y="448"/>
                    </a:lnTo>
                    <a:lnTo>
                      <a:pt x="5455" y="204"/>
                    </a:lnTo>
                    <a:lnTo>
                      <a:pt x="53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¿Emergencia turística?</a:t>
            </a:r>
            <a:br>
              <a:rPr lang="en" sz="4400" b="0" dirty="0"/>
            </a:br>
            <a:r>
              <a:rPr lang="en" sz="4400" b="0" dirty="0"/>
              <a:t>¡VoxTranslate a tu rescate!</a:t>
            </a:r>
            <a:endParaRPr sz="4400" b="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mejor herramienta para traducciones rápidas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VoxTranslate</a:t>
            </a:r>
            <a:endParaRPr dirty="0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27397">
            <a:off x="6906724" y="2743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3" name="Google Shape;273;p30"/>
          <p:cNvSpPr/>
          <p:nvPr/>
        </p:nvSpPr>
        <p:spPr>
          <a:xfrm>
            <a:off x="4042450" y="305662"/>
            <a:ext cx="779439" cy="46769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l="16752" r="16745"/>
          <a:stretch/>
        </p:blipFill>
        <p:spPr>
          <a:xfrm rot="-309071">
            <a:off x="8278584" y="220410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l="16549" r="16556"/>
          <a:stretch/>
        </p:blipFill>
        <p:spPr>
          <a:xfrm rot="634065">
            <a:off x="479301" y="22229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6">
            <a:alphaModFix/>
          </a:blip>
          <a:srcRect l="19924" r="19918"/>
          <a:stretch/>
        </p:blipFill>
        <p:spPr>
          <a:xfrm rot="-606861">
            <a:off x="1507670" y="305465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7">
            <a:alphaModFix/>
          </a:blip>
          <a:srcRect l="24966" r="24971"/>
          <a:stretch/>
        </p:blipFill>
        <p:spPr>
          <a:xfrm rot="-289114">
            <a:off x="4338174" y="4087144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8" name="Google Shape;278;p30"/>
          <p:cNvSpPr/>
          <p:nvPr/>
        </p:nvSpPr>
        <p:spPr>
          <a:xfrm flipH="1">
            <a:off x="7147850" y="3592525"/>
            <a:ext cx="604500" cy="475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Hola</a:t>
            </a:r>
            <a:endParaRPr sz="11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1352000" y="3522625"/>
            <a:ext cx="779400" cy="545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Hello</a:t>
            </a:r>
            <a:endParaRPr sz="10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45DC1D4-91A5-DE3F-EE83-7111FF0D6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87848B-3AD7-525E-2B46-CFBDF115CD3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Inicia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3C2223-C93C-2ECA-7999-9E6349DF2FA1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8D787F5-8D17-8D4A-027A-844B094D25A0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D6D1E14A-FEA0-EA72-F0D2-4F21AD0DBF1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D05E69D8-9161-9CE9-AF12-E47780059E39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6B18031-D1B5-6518-F5DF-BB63CEEDF10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4AB69A8-F3B9-B09D-C148-A3AFA79178A4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A99B7B7-DAD5-3CB9-C50F-B0C006C85372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D258CBF1-7DCC-442B-BABE-724CF1E77F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7B6C676E-7956-8636-35B4-54551B3810C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B4A85F1-6F7A-E3BC-AB80-43FEA975172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AB7CA820-F08E-C4EE-4746-61E8E83AE4A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D8F8030-C689-BCCC-7C91-46957E0E94D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624AB83E-CF3B-1868-E64A-8315E921FF9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F202B811-C927-4DA5-8DF7-FF897F25FE6C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C5E4AEB1-80BD-C142-2D0D-5528DA7FB51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772C7513-C427-845A-870D-0659C8D787F6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AB82DF-8A45-99F4-B220-F41AB0845A54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C559FD85-4962-8155-3A19-CC76F7E1750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1DAE372A-8EFE-F0EA-5951-ACAC7930C4B6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EEF70671-4113-7A84-A647-47F9CFA2F90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A4C437D6-C534-0BCB-0B81-BDD9E25A8D5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5292C31B-27A5-2D37-0971-B3FFF94AB4D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E26E505-C5D4-7147-C0CE-7CE9650E8918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78ED54-DE53-C4BF-1C52-7C3DEE338936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AF74C2CE-4F3C-F6CF-08FA-6255C657347F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9597DA1C-E58A-41DB-9784-0B521764ABBA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5589B243-4382-C990-FAC9-6AB5650EF11E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1CB70773-5964-9F63-A5AE-9558676E8B5F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161D9EF-39DC-8268-2A67-52B56CB97E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35EB067C-7EA6-3CC2-8E4A-62DD0565C70C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DDD48C73-6B15-13E3-4BDA-7434E86A3764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875A57D-98D2-273A-7F28-19D7CA274F7D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C21356D5-C3E2-EB2E-444F-E527EEEE4027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E5F6A5D5-903E-269E-7E6D-BFC3229C6AAB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83699860-CD5C-12A0-DEC3-56890B8D2D5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F0E05B92-5320-0FE1-3621-E5F37E93E46B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7E7ABEED-4F5F-A5DB-246F-01CBE095AAF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8F9F454-6530-F021-DAFA-7F98A4D54EBC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8F537F73-951C-26C1-0CA1-135D9665035E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1CC4836B-D1C9-D1AD-1FEF-96C21481F346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AC6CC45-9EF8-0EED-D149-63F9EEFE3AE1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3A524E10-EDF1-1F9C-0B08-BFD7C510EEB9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958FD929-2344-8D54-2A02-7EB8246CFAFF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1BCBDF77-D502-1D6E-5F96-6CAAFA4BFB88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6B51CD01-4803-FF52-B409-5DE1591C7C90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9141D82B-898C-E28F-E75D-73E98BAAEEAF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EA8A055C-9A9F-0141-CEF3-D515B99429B3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3F42B9D3-98E7-E641-215B-42BB0D23091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56799AB4-9605-4085-8CA5-CE0BC2F79CE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EFC1C23D-DB15-EB71-E736-34AB8CC2B104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843660D-F7F3-EC28-25F1-AD5D258E9BE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173E832A-85DB-6023-9471-63C2428A7B15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55CB7106-3945-83A0-6C2B-92C5C6C184A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716D507-7C00-12D8-A0AA-B171266AF970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DB0CF0B-7EF7-A783-1E0A-453FE752DE4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A55CED9B-D0B1-F948-744D-38DE09D0B148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FA9C6FF-30D0-08AB-4C64-7A3BC733C80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170036D-A979-5C55-2158-C1457AE5401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2063E395-C257-52EA-D1E5-C5BCA48504E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7726D34-70A8-10BB-888B-36C896E33C02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6650A18-932B-6D87-CD58-7E966C87C7A8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FCE14336-2087-BC72-9574-94131D4FEDD4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5A3D6DF6-0DFE-18A7-749D-06410B1F0208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3050698E-D15C-CF73-33D8-9CF451C93E9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CC9DBE42-E9D4-C38C-A0F4-01F86259C72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A1092CCC-7A83-C00E-082B-84F293035A0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17C5792E-860D-87F7-7EA2-57A2BB3F5890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1868A9F2-EFA2-1933-9182-5F441A26CD5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E33D41AA-47D4-7A00-3C70-921DD4B4CA6A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CC236B82-BA16-7B9E-D427-31A6BAD57C43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1EA78615-65C4-97B0-C50A-00FD7C629F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7B6B08BE-3A62-F941-207C-E7B6B4561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458514-AA6C-3F3E-3824-9F143F01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4" y="1229763"/>
            <a:ext cx="6561438" cy="28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6415CB0D-E0B3-5BB6-0390-3080B15E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1F3E1281-FFF6-EB52-3A33-A51B5F058CB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sencilla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F740C81F-DC3C-B9FA-A34E-A91088612402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98746DB-F773-C82F-DFDB-44D64195CAAD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E35EF490-E38A-BF76-E0E0-579C92FC9C08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C9F0F4E4-6FBC-6C00-AAEC-A358A5CCE032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8E10E4CB-8C04-F578-3E0C-140FD20430D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7AD7213-C9A9-FEFB-71A8-C32365CB3A0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155FB7B1-197F-BA3D-B161-44508F09DAB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2A4B9246-7763-ACC2-F035-3FC0FAE1E87A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065BFE7-2D23-401C-4D85-DD4A98AE784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12CF4FB1-AC5A-B239-9C7B-526934E5294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13EFB7E9-085E-43EC-2489-A0D305BE7066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EF04893-054D-81B9-8809-546FA8B302EC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8E46E568-CB25-D116-9BFE-407771E2C313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83BADC06-AD03-42E2-968A-D09E459F2A8F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90741DBB-E7E1-2260-4943-EB1CCC4C169B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291265B-1EF8-7F60-BCDA-5203BC69239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1AE3CB1F-D752-ECF0-AA18-49A1D8B04CC6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D3D1D8FF-EBA3-D779-F2FF-5CB16B556DE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785B5704-04F4-D507-520D-CF365A086D22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B844468E-597D-603C-3F16-C5543AB585C0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0F9EF2B-9DEF-561A-FF6F-475C9F418B4F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3DEB7DDA-2035-E376-E6C0-DAD28CE65C9A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91DD749D-86E5-9C82-A039-553AB1D4E5E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8E80BB66-595E-3FAB-B060-E5B95CC7F57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5DFFD66-5BC4-0E60-70C7-2EF4728A446A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5942D062-41B8-2877-CEB7-D971E97F13D3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3B952D03-31BE-0DAE-0860-EE5B612F845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93B096E2-27E5-C15C-BC19-884C2E5ECB4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393C1EFC-CADD-639E-54B3-330BA9DE427B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C0184F16-B8F3-A90C-FE10-A8EA4B042774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9BCAF507-8F9A-535F-2163-7084AAC94C72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7C08232-57D5-B8DB-5373-037E152B92A6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504B438A-3F1F-E2B1-8F9E-CE3C96627143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8B9B2A6-0F6B-CDE4-D96E-59321CC4508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33E19E-52DF-A4DA-A2AB-5D86865E7B7F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DDB72FF6-D9DF-2B1A-8308-65DCAF4C3E59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31F02555-C241-E3AD-7A7F-BA9B50BBF2DC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A7E1A5DB-1F3B-EB43-8E2B-5DBF0728B2D3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96BAAF89-A98F-0596-656A-CA61AA3B6E2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E40AE81B-A6E2-C3AE-C1A8-343486A564B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24BE5475-B935-75B2-D526-FC1C6AFF540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08278B7-C2CA-0243-1D4E-4FE31A19E88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57EDBC7-A192-4FD0-DA67-A6BDED672CAC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0CF8388-6AC8-C591-19B3-BC9A4FB7AD29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E22DEA75-754D-4C9A-4C31-B1FCE042EC0D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80769D2-87C6-2F52-D0CD-46DF1ACBDBC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1446FDC-7531-9B7B-4840-EEAFD646E15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DC4E7AEC-5013-B33E-17CC-F5CEE7682C5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A79E300A-8176-9CA5-80A7-0B981CA25302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0F8A85FE-665A-9585-494F-100AFBBA948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B1B8751-7827-A617-B9E9-552F0067B161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401D3178-03BD-64D6-F5F6-5BFD4F4675EC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1166BD28-997D-411F-007B-765789EF4112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94189E1-3026-1F67-4376-0AB41602757E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A56733D8-763B-CECA-BF37-7A9547266DC8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76E0065E-E229-DFBE-8999-4051B97A8FEB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07F1CC6-56BA-783D-0508-E25854A729B2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D554F7E2-9888-6C98-266C-B4D1912A0BB0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E780F44F-3F3A-DC00-F3A4-26AB488B08D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9607D2-81CF-1E8B-2AA1-00BF3DC1975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8D0C4F80-50EF-82E3-1F27-067484FF7D1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8E88744-BA7B-9214-735C-124340C07B15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F53A10C5-2E19-8536-3421-0E07C0291F41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F8FBCFCF-231D-3C1E-F81C-C17969B18E9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6C4E36B6-F3C4-9751-7A04-E2EC96EA5BD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3113E8E-6E12-D4CE-F931-BCBF388C329D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61AA36C6-2977-1F1D-2AEC-1926177E35A6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AC3A42BD-218A-F6C6-6D27-F31E0EA6768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728C8BBB-309C-395B-1513-A33161E60094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1E1E0D4-A55A-91C0-4D40-DB9EFADB7A2A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6E0AD85-F36B-939A-C7F0-093E3FB2CF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FCFB61EC-F562-7312-B812-CB9D2154B5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1E7F7D-62F4-1F6A-77A1-74D9CF2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80" y="1276602"/>
            <a:ext cx="5971749" cy="26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361A3ED2-805C-C50A-D486-7E64A1CB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8823838E-72A7-312E-97A9-E391D2638B6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Comienza a hablar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B5A42D-5139-E0CE-A8A4-91FE535FC8C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72263AE-21CB-8365-3757-1150C01FC45A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9399AAAF-FBFF-89AA-43A6-9D6840D2B3D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E7D61E56-48F8-6454-0293-ADF09C5C93AF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98C18255-5958-BB63-697F-3AB20F776BB5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0DC09BFA-2396-3FED-090F-E8AD49614BF0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87850937-D59D-D0EF-7E96-4C18D9EA068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FFE1ABF-A81A-7B2E-88A9-615E0B0C2C69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440303B6-67E1-6C9B-9C45-914C4A9E0BB2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DDFAA83E-45E4-C0A5-7FC9-4AB05C35069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2346C969-CDE8-4C8F-7480-9F839F2A24E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9CC307C1-E620-EE4E-0FE2-920DD4D3DC2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316F24C6-A4B8-4B75-7CBA-DE41B6F2AA3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34D3C000-C24A-B3A5-7B07-76B41C79F7C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8133A31C-BB65-51D0-308D-5DB4876BA365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F4F28FFD-05C5-D3D8-FA73-89766FF84C3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493B629F-415B-984A-DB8C-A0D1D2C873A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0B19DE4F-D1D8-689D-0920-9B4DE077E212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A61A6123-2E3F-5142-7197-325209BCC80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6B68C210-E493-2F6A-1A81-5F346CB2A97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E82E81D-6A7E-EB14-65B8-BC307D5B0A55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7656A4B3-B277-3B58-7DE9-17F075034CB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04FD39B-5589-FAFC-18B3-4E4D247DE97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EE6B0255-D436-B174-B499-720CC1854DE1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0C3D6411-B63D-FD36-6901-6DE3C38CD3C1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2A759723-A246-C733-596C-E1F2BEFEB32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0275EB56-C519-7510-2F90-27FDFF583902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89D7B753-D7AE-2D88-89ED-189E70E5BE36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81AD7674-AF0F-6EC6-4509-14E3A4FE471A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FEE4C7DF-31D9-8A21-7339-922CD5BDAB4E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CECF5422-8163-5DA4-7BAA-9143EF33E23D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4AB5088-F46C-D8FA-95D1-EB727B28DD3E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B0213215-EDDD-6F8E-960B-72DDE0D97A92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1C593E6-F36A-6DD7-2E82-19326219140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0F3660A-D3F2-9049-37F5-F55B90ADA4F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CA63FB8D-39C1-B945-13E9-6FE6A0910E8C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EE4DA6A8-A5AF-EC64-581A-4A598A0BC9EE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A50EA1C-4ACE-49FC-32ED-D0FD7205766B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1785828C-5299-009E-ACDC-DA4B3181570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402C6D4-E84A-B6EF-5187-F5F68866F05E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6C603339-7B73-D26A-26C3-3FA3228B5162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96E7BC6-CDCF-309F-BB2B-AB844F303087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D249CAF-B83D-EE2B-7EF9-A54FC1A9C24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C16CF4E-4B16-390E-A84A-590CECE2FB7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77AAD86-5A76-95A7-DF9C-8A25C72E329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8D690162-B546-CDE7-2A74-7A0495EC42A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628C0005-1DEB-F7C2-7FFB-FBDB870BB4A9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71541FE6-7F4B-85BB-D66E-D6583C1DB8A3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9CDEF921-C3CC-C58E-E3E9-C5832C1E79E6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8E8E6E61-4362-2BD4-843E-A1A05015A49E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AE2F56E7-1615-CAD9-020B-584D488BE4F9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DF86A33E-2521-0860-72B4-4C5FF938F009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8B4CA66B-D8E4-0348-3EBA-AFBF759A60F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B1E387C2-C516-C338-E8CF-D5C456723DC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75E6CEE9-113B-55B6-8E68-7789F00CF32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00224BB4-FD34-EC71-2F34-47F9B02A5E1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3542E769-249E-5062-EEB8-353D931F4337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F10D72B7-39CA-A234-7DC9-C978493E7449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47F065E-E9C1-13D9-759F-E45A49E2D29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7D299692-E24C-53E0-BFA7-C0E9C46791C4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BB0444C-F6C4-5A74-C218-5D6EF5997157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00FD932A-7DD2-C23B-9370-6368A2BF45B2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79043FFB-1897-90E0-732E-B13ABFF3B84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782B5D9-95A5-79F2-CA1A-7237435F0399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EADFD9A-4591-C804-CA92-977C689A88E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D35615F3-FC2D-9612-6136-485FAE46766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2A35E99A-8854-CCD5-84E2-0792264536E8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E63B5B65-DBB2-0D37-2CE1-9479F058418E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BCA83B89-3486-49FC-41AB-6F4AFE6F9499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0EEFD04-E78E-2245-7937-29B2C4E759A9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2162C4C7-64B0-9E92-DCDF-7854D5E301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39F24C39-59D0-7904-5A8A-A32D46848B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68CC416-6468-4EF8-AFD5-EFAEE3C3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48" y="1122850"/>
            <a:ext cx="7036659" cy="30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FF15EA85-3696-ADB5-18E2-61BF7149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E6C5CB81-5800-7D6B-BEC5-B67CA1149F2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y traduce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8AEDA48E-5569-ACC4-C1AD-089375DB8F8E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DD0125AE-2947-FD3D-30A5-E441DB9F544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C1FC51F6-8D0F-3FD0-59E8-95FB865A55E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93F94385-B46F-212A-07FE-28B847D88BE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07B6629-0EAE-8196-8E25-92B22251981B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881F6E0-BE68-AC66-AF8A-C6380761D9A1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D718F188-51E1-FB0D-3E3F-F9F17343875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AC2475A-1B59-7DCF-06BE-757109E5DC3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BFD2FB7-7DA8-EAA4-24A1-20F7DC3FF4F9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C526C3AD-5EFD-8A2C-00FB-CBCAC8F2CCE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B38D57B7-3732-23F8-ED33-86AE2B1DD90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56AD7D49-173A-6FF0-C568-DF7EA104D407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0CF9BA9B-D360-4B4D-77E2-FE238C5753FE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D12B0D8B-505B-70F8-70BA-72B6BFFDECF7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5EB9100-6B47-8EB5-6F95-5160A54B682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A2670D2C-7D8F-67B5-754B-7EC50CF617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F9825230-FE35-4713-0F0D-5F5B8704B76B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5F13C59D-93CB-7EE9-30D8-AF1ACB11EB67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EBBC586A-5BF3-D26B-2FDB-70B00B97E7B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0F7724CE-71B0-BFC3-CE3B-4B3FDAE97AE4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B11D2220-9174-E9B0-993E-A07562444CAB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1CD82CE0-BE5C-1EA3-4794-2127263248F3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D5D4125-69C8-8AEE-E23A-B61C89BC54D6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D9018DB3-21B9-E6A5-5B73-386787E66F6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EEE777DA-CAF6-52FC-12AA-E8BD18EF033D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86B1B47C-5CEB-EBE2-8C92-ECA9AB195A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97264118-971D-ADC7-C84A-F07674DFD329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DAEC0AB8-A1A8-84B3-260A-92D384E3274E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E4464565-8F7D-82CF-2A87-8B16DB6A8DF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8683AEFF-E4E1-C072-895F-FE0D664D4325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6D5A57D1-CFC1-2955-7DB2-2B957EC8FEF3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3439003-84B9-6025-3B63-B8EE68A40069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2A5F1290-E949-2019-232D-E349C2469F24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D1A5382B-C950-418B-F0C0-4E4ACFB0CC17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2DAF061-0FE9-266C-7414-7D985A0367C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EC294C3-D2B3-BDA2-5D11-EC94B7DDF4E5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8F37A4D5-7F6F-D694-CBC0-BC66C686FA16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CA22050-FAF3-6615-6AB9-FA9C93E73CE0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E85B2FB1-2D8F-5443-482B-8FCC72903696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236F1852-8D0D-2845-C25D-5B5F890696B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D6D93BC-1240-8B04-2770-B325C1625D5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7EF47821-84F0-4935-ED88-C871A1D169BC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4805D070-AD87-7D1F-F1D4-9D27DF26BE7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0CEE23D6-D7DF-92E8-0339-536AE158426A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ECDCA66-C214-44A1-6B03-C782669A165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2FBF2DDB-C1A2-1752-2DC8-E7954FD8C91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B832D9C-B6F7-0D2E-B30C-0020A0579D87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94F12F7C-8908-D0F9-86C3-623CF9CAA34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0D1C3765-6182-A261-FDA8-543DE329457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7172EC4A-AFC4-E111-6B43-82113F1F9B3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EC116DDB-EDE2-EABF-96D3-B5BA2A6802E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CA7DD66C-7A2B-3E39-3678-511C3AC16B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6B47A0FB-AEF0-889C-B71D-603698C464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8E78639D-675D-2103-8E99-9F1502498DF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5A9C2F4-A06A-3E16-E1C1-381CA489A23B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D5923D3-8DC7-D15B-A108-1643EC1E1B1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1BB728D1-0961-E09F-7D52-DC35FEAFB466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FF859AF-AE02-A54A-AA05-9AD8955B3DD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AF25682-832A-5EF2-0632-E6091791FA7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4766C45-51C7-54B9-6374-10F90BD11E66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2A55273-CC1F-103E-BAB1-D336C50218AA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07D487E-5B92-8AA4-D80D-BAAEA0E8CE0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DFFBBD7D-51A1-6456-1109-D9DC369C1AAD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3BB807A-1395-D9BD-8087-E5CD4F094E8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4F8B927D-5CA2-8FBB-94F3-282A3718F2A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F94243-79A1-7B79-79FB-9579619A951C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4B224F2A-2534-2640-C3F8-EDAE219814F9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DC4A1281-CF37-2847-7709-DC3399923672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8ADBB05-B48E-043B-4A49-BF8539AA4A17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606D260B-4012-79FC-1D37-0F569C66F02D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428833F4-4152-260E-3C66-DEFB9A1583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D93B91E1-DC1C-7879-4A8C-4A84F77C4E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246F10-2877-1256-F24B-3C879264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35" y="1178859"/>
            <a:ext cx="6865040" cy="3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91EBBF0-E936-28D6-B26C-804658E2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414FEA43-28B4-F983-BD77-12758B3855F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Cierra tu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D6836EE-C509-360C-AEB3-52F2BD78942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173D8D7E-C10B-5ACC-E5E6-C936EC4B8EEF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AE4963BC-C4AE-9873-8C1B-D1014225FE8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BFA07D49-3F1B-EB24-91BD-92252A416F8B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C2835709-5B00-721B-BD49-903C7FD04518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2D12B23F-DB45-482E-BA26-A66FD2A7D1B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0D29C8F-A9AF-E01A-229B-DDFF1394BEB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65CBFC95-CD2A-BB49-AD6E-D32DE06D758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B32AE860-E004-889B-AE9E-6EFCB78654D8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3456AF2-0722-54FA-DF96-3B6E3457E18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4EAF8C2E-C089-B460-2ACA-51FCB600FAF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C995BB36-522C-CF32-40F1-37613ABDC104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4F2139AB-0374-F12D-6EEE-4AE74FA84EE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54F76B46-0459-B720-C80D-796B0C83CF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11FEB26-0A3C-E108-2A7F-D138CFAA8966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3BDD3750-5752-34DD-4332-B9E615A957A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B3BC4F-CFDA-1935-DA73-684D56E6D360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9A95465C-008A-128A-D95B-0E6214D69FAD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CFA6CB0A-3C08-4E92-C89A-BFFEA5FAAE19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A0217614-1150-1A41-945C-FF009B74A5F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BDE0574-4783-53C9-2923-E6F7620A4D2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E2DC2783-9636-5A25-C4FB-A55FFE2DCC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3789BF86-93D2-C1E3-A64D-6AC1FF3C73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322952-CB89-4264-2E18-E88C804ADA5F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B92DCF56-9D42-D307-3B55-31491A920E14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77F7A05F-CD41-B945-DE7E-C9E7BF92653B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457427F9-256C-DC21-44DE-87276B1A1EE6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78F226A7-9E7B-6556-D2F8-1F90B2E4D79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FF63F895-315C-E37B-3BD6-75BA63221B0C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B6B590F-B474-B127-87CB-D5A719399631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3CD3EA3C-3DFC-80D6-B13D-008A2C0AC21B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4AA56015-B656-1807-E2FE-EAC9A2C7CCBF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44FDB384-FF50-BFFE-5958-A26C8E69F54A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64B85215-006F-AE27-3CC2-7F1A2C32669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6A5776-00B1-678C-46DC-92985996F91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2A691C4-A87C-AC39-19E1-9A1AEED081C2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C7F0550E-C301-2675-4C67-7B4C3E35F11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B3B419D-63B5-1CE9-4A8B-ECBABACA5DF8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40551293-B25A-F6B7-1500-33B1D36A2C3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91D9C37-AFD2-9E99-DA8D-AF0F39C710C2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98F95490-B705-0D52-BD4A-39D61992F61D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0219916F-525E-7A79-5272-B3F8B2B6CD2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060F58C-2E26-EC40-8813-33BD9A1332AA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A642B7E-AF5E-48C4-E6A9-38ED88944070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A28D07A6-9B6E-2E06-7C30-2B093AFE9EDE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B1248EE-47E6-2221-F43D-32F0A71ED664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413EC762-5C47-203A-2482-C3A9D765DD2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5FE147B3-E865-33E2-D0E4-D95A3BFBB77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31AF5CDA-8256-F2B2-25F5-39DE1CCB582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69D5A488-8D93-BC0E-A002-21A8875D6CFF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2A2CB81-6E08-D501-4C45-6F9601B337C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0A6AF680-3C13-CF4A-4162-31D492921841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26163B6F-2BA6-69F4-85DE-DAE8CC59A36A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DA246C8-630B-C79E-38DD-00FEC97A442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66C58634-D273-6456-DEC0-972D43707742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5A224F3-C059-FC34-797A-689BA28484A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A2E81DE9-D0E2-3037-FA1F-812D6973452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E7FA34EF-CEB5-8BE4-6F6F-73C7B4DC2CA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6EFCD005-5E8F-6D13-9D26-DE45A6E0467B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0C3FB333-2DE6-730A-3D2D-B7CA7B2B5E4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95DF323-7186-E02A-DA06-9C797AEE0CD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130BA826-D4AC-156C-BF78-FB57140C78B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CB89F05E-5AA6-F6B7-A1CA-EF6FCEA3008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5A824016-072B-F62F-CDBB-032503947CBC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80182A9D-0081-5369-C648-B3CE1BDBBB9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FA280213-DE8B-67BA-96E4-1B75A661F54B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0CBE3AA6-66F0-489B-B5BA-7AFB36036504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F22AB12A-7AFA-9B34-6A49-E78000C495A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C20E79A-2C2E-F0DA-E0D3-23E2F625E7CF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E5D8C43E-6A38-57ED-2D70-414DBDB1AF4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6449F993-991E-0D4B-D05D-70F2FFDDE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A437BECC-0240-EEF4-C315-91263D567B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9B7600-27C8-9869-CD8F-66C91EE5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61" y="1191595"/>
            <a:ext cx="7008335" cy="31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59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 aplauso señoreeeees</a:t>
            </a:r>
            <a:endParaRPr sz="5400" dirty="0"/>
          </a:p>
        </p:txBody>
      </p:sp>
      <p:sp>
        <p:nvSpPr>
          <p:cNvPr id="3218" name="Google Shape;3218;p59"/>
          <p:cNvSpPr/>
          <p:nvPr/>
        </p:nvSpPr>
        <p:spPr>
          <a:xfrm>
            <a:off x="1027550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59"/>
          <p:cNvSpPr/>
          <p:nvPr/>
        </p:nvSpPr>
        <p:spPr>
          <a:xfrm flipH="1">
            <a:off x="7099475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14AFCC4-D6E4-8705-B055-4931474E57D5}"/>
              </a:ext>
            </a:extLst>
          </p:cNvPr>
          <p:cNvSpPr/>
          <p:nvPr/>
        </p:nvSpPr>
        <p:spPr>
          <a:xfrm>
            <a:off x="2214880" y="2397759"/>
            <a:ext cx="4795520" cy="1971041"/>
          </a:xfrm>
          <a:prstGeom prst="rect">
            <a:avLst/>
          </a:prstGeom>
          <a:solidFill>
            <a:srgbClr val="7A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accent3"/>
                </a:solidFill>
              </a:rPr>
              <a:t>Integrantes:</a:t>
            </a:r>
          </a:p>
          <a:p>
            <a:endParaRPr lang="es-MX" dirty="0">
              <a:solidFill>
                <a:schemeClr val="accent3"/>
              </a:solidFill>
            </a:endParaRPr>
          </a:p>
          <a:p>
            <a:r>
              <a:rPr lang="es-MX" dirty="0">
                <a:solidFill>
                  <a:schemeClr val="accent3"/>
                </a:solidFill>
              </a:rPr>
              <a:t>González Mireles Marco Alejandro</a:t>
            </a:r>
          </a:p>
          <a:p>
            <a:r>
              <a:rPr lang="es-MX" dirty="0">
                <a:solidFill>
                  <a:schemeClr val="accent3"/>
                </a:solidFill>
              </a:rPr>
              <a:t>González Morquecho Esaú Emmanuel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¿Para qué me sirve?</a:t>
            </a:r>
            <a:endParaRPr dirty="0"/>
          </a:p>
        </p:txBody>
      </p:sp>
      <p:sp>
        <p:nvSpPr>
          <p:cNvPr id="361" name="Google Shape;361;p33"/>
          <p:cNvSpPr txBox="1">
            <a:spLocks noGrp="1"/>
          </p:cNvSpPr>
          <p:nvPr>
            <p:ph type="title" idx="2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Tiene 3 principales funciones</a:t>
            </a:r>
            <a:endParaRPr dirty="0"/>
          </a:p>
        </p:txBody>
      </p:sp>
      <p:pic>
        <p:nvPicPr>
          <p:cNvPr id="363" name="Google Shape;363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-821321">
            <a:off x="2173628" y="2641776"/>
            <a:ext cx="467787" cy="46778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912214">
            <a:off x="6293335" y="2641734"/>
            <a:ext cx="467876" cy="467876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grpSp>
        <p:nvGrpSpPr>
          <p:cNvPr id="365" name="Google Shape;365;p33"/>
          <p:cNvGrpSpPr/>
          <p:nvPr/>
        </p:nvGrpSpPr>
        <p:grpSpPr>
          <a:xfrm rot="716699">
            <a:off x="7802568" y="2960304"/>
            <a:ext cx="735094" cy="1952132"/>
            <a:chOff x="2611326" y="6224627"/>
            <a:chExt cx="418784" cy="1112131"/>
          </a:xfrm>
        </p:grpSpPr>
        <p:sp>
          <p:nvSpPr>
            <p:cNvPr id="366" name="Google Shape;366;p33"/>
            <p:cNvSpPr/>
            <p:nvPr/>
          </p:nvSpPr>
          <p:spPr>
            <a:xfrm>
              <a:off x="2611326" y="6226183"/>
              <a:ext cx="418606" cy="1108963"/>
            </a:xfrm>
            <a:custGeom>
              <a:avLst/>
              <a:gdLst/>
              <a:ahLst/>
              <a:cxnLst/>
              <a:rect l="l" t="t" r="r" b="b"/>
              <a:pathLst>
                <a:path w="7796" h="20653" extrusionOk="0">
                  <a:moveTo>
                    <a:pt x="7505" y="19489"/>
                  </a:moveTo>
                  <a:lnTo>
                    <a:pt x="7505" y="19315"/>
                  </a:lnTo>
                  <a:lnTo>
                    <a:pt x="7156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2851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632" y="1280"/>
                  </a:lnTo>
                  <a:lnTo>
                    <a:pt x="6458" y="990"/>
                  </a:lnTo>
                  <a:lnTo>
                    <a:pt x="6167" y="699"/>
                  </a:lnTo>
                  <a:lnTo>
                    <a:pt x="5760" y="466"/>
                  </a:lnTo>
                  <a:lnTo>
                    <a:pt x="5294" y="233"/>
                  </a:lnTo>
                  <a:lnTo>
                    <a:pt x="4771" y="59"/>
                  </a:lnTo>
                  <a:lnTo>
                    <a:pt x="4189" y="1"/>
                  </a:lnTo>
                  <a:lnTo>
                    <a:pt x="3549" y="1"/>
                  </a:lnTo>
                  <a:lnTo>
                    <a:pt x="3549" y="1"/>
                  </a:lnTo>
                  <a:lnTo>
                    <a:pt x="2909" y="1"/>
                  </a:lnTo>
                  <a:lnTo>
                    <a:pt x="2327" y="117"/>
                  </a:lnTo>
                  <a:lnTo>
                    <a:pt x="1804" y="291"/>
                  </a:lnTo>
                  <a:lnTo>
                    <a:pt x="1338" y="524"/>
                  </a:lnTo>
                  <a:lnTo>
                    <a:pt x="931" y="757"/>
                  </a:lnTo>
                  <a:lnTo>
                    <a:pt x="640" y="1106"/>
                  </a:lnTo>
                  <a:lnTo>
                    <a:pt x="466" y="1397"/>
                  </a:lnTo>
                  <a:lnTo>
                    <a:pt x="408" y="1746"/>
                  </a:lnTo>
                  <a:lnTo>
                    <a:pt x="466" y="3142"/>
                  </a:lnTo>
                  <a:lnTo>
                    <a:pt x="0" y="3142"/>
                  </a:lnTo>
                  <a:lnTo>
                    <a:pt x="291" y="19606"/>
                  </a:lnTo>
                  <a:lnTo>
                    <a:pt x="0" y="19606"/>
                  </a:lnTo>
                  <a:lnTo>
                    <a:pt x="0" y="20653"/>
                  </a:lnTo>
                  <a:lnTo>
                    <a:pt x="7796" y="20478"/>
                  </a:lnTo>
                  <a:lnTo>
                    <a:pt x="7796" y="19489"/>
                  </a:lnTo>
                  <a:lnTo>
                    <a:pt x="7505" y="194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3"/>
            <p:cNvGrpSpPr/>
            <p:nvPr/>
          </p:nvGrpSpPr>
          <p:grpSpPr>
            <a:xfrm>
              <a:off x="2611503" y="6224627"/>
              <a:ext cx="418606" cy="1112131"/>
              <a:chOff x="5036775" y="2290275"/>
              <a:chExt cx="194900" cy="517800"/>
            </a:xfrm>
          </p:grpSpPr>
          <p:sp>
            <p:nvSpPr>
              <p:cNvPr id="368" name="Google Shape;368;p33"/>
              <p:cNvSpPr/>
              <p:nvPr/>
            </p:nvSpPr>
            <p:spPr>
              <a:xfrm>
                <a:off x="5054225" y="2402250"/>
                <a:ext cx="15272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13615" extrusionOk="0">
                    <a:moveTo>
                      <a:pt x="0" y="59"/>
                    </a:moveTo>
                    <a:lnTo>
                      <a:pt x="5876" y="1"/>
                    </a:lnTo>
                    <a:lnTo>
                      <a:pt x="6109" y="13498"/>
                    </a:lnTo>
                    <a:lnTo>
                      <a:pt x="233" y="13614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108025" y="2402250"/>
                <a:ext cx="91650" cy="338900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13556" extrusionOk="0">
                    <a:moveTo>
                      <a:pt x="3666" y="1"/>
                    </a:moveTo>
                    <a:lnTo>
                      <a:pt x="3317" y="1"/>
                    </a:lnTo>
                    <a:lnTo>
                      <a:pt x="1" y="13556"/>
                    </a:lnTo>
                    <a:lnTo>
                      <a:pt x="408" y="13556"/>
                    </a:lnTo>
                    <a:lnTo>
                      <a:pt x="36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089125" y="2402250"/>
                <a:ext cx="90200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3615" extrusionOk="0">
                    <a:moveTo>
                      <a:pt x="3607" y="1"/>
                    </a:moveTo>
                    <a:lnTo>
                      <a:pt x="3258" y="1"/>
                    </a:lnTo>
                    <a:lnTo>
                      <a:pt x="1" y="13614"/>
                    </a:lnTo>
                    <a:lnTo>
                      <a:pt x="350" y="13556"/>
                    </a:lnTo>
                    <a:lnTo>
                      <a:pt x="36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060050" y="2402250"/>
                <a:ext cx="10037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13615" extrusionOk="0">
                    <a:moveTo>
                      <a:pt x="4014" y="1"/>
                    </a:moveTo>
                    <a:lnTo>
                      <a:pt x="3258" y="1"/>
                    </a:lnTo>
                    <a:lnTo>
                      <a:pt x="0" y="13614"/>
                    </a:lnTo>
                    <a:lnTo>
                      <a:pt x="698" y="13614"/>
                    </a:lnTo>
                    <a:lnTo>
                      <a:pt x="4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036775" y="2290275"/>
                <a:ext cx="194900" cy="517800"/>
              </a:xfrm>
              <a:custGeom>
                <a:avLst/>
                <a:gdLst/>
                <a:ahLst/>
                <a:cxnLst/>
                <a:rect l="l" t="t" r="r" b="b"/>
                <a:pathLst>
                  <a:path w="7796" h="20712" extrusionOk="0">
                    <a:moveTo>
                      <a:pt x="6807" y="17977"/>
                    </a:moveTo>
                    <a:lnTo>
                      <a:pt x="931" y="18093"/>
                    </a:lnTo>
                    <a:lnTo>
                      <a:pt x="698" y="4538"/>
                    </a:lnTo>
                    <a:lnTo>
                      <a:pt x="6574" y="4480"/>
                    </a:lnTo>
                    <a:lnTo>
                      <a:pt x="6807" y="17977"/>
                    </a:lnTo>
                    <a:close/>
                    <a:moveTo>
                      <a:pt x="7505" y="19547"/>
                    </a:moveTo>
                    <a:lnTo>
                      <a:pt x="7156" y="3084"/>
                    </a:lnTo>
                    <a:lnTo>
                      <a:pt x="6749" y="3084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632" y="1338"/>
                    </a:lnTo>
                    <a:lnTo>
                      <a:pt x="6458" y="989"/>
                    </a:lnTo>
                    <a:lnTo>
                      <a:pt x="6167" y="698"/>
                    </a:lnTo>
                    <a:lnTo>
                      <a:pt x="5760" y="466"/>
                    </a:lnTo>
                    <a:lnTo>
                      <a:pt x="5294" y="291"/>
                    </a:lnTo>
                    <a:lnTo>
                      <a:pt x="4771" y="117"/>
                    </a:lnTo>
                    <a:lnTo>
                      <a:pt x="4189" y="59"/>
                    </a:lnTo>
                    <a:lnTo>
                      <a:pt x="3549" y="0"/>
                    </a:lnTo>
                    <a:lnTo>
                      <a:pt x="3549" y="0"/>
                    </a:lnTo>
                    <a:lnTo>
                      <a:pt x="2909" y="59"/>
                    </a:lnTo>
                    <a:lnTo>
                      <a:pt x="2327" y="175"/>
                    </a:lnTo>
                    <a:lnTo>
                      <a:pt x="1804" y="349"/>
                    </a:lnTo>
                    <a:lnTo>
                      <a:pt x="1338" y="582"/>
                    </a:lnTo>
                    <a:lnTo>
                      <a:pt x="931" y="815"/>
                    </a:lnTo>
                    <a:lnTo>
                      <a:pt x="640" y="1106"/>
                    </a:lnTo>
                    <a:lnTo>
                      <a:pt x="466" y="1455"/>
                    </a:lnTo>
                    <a:lnTo>
                      <a:pt x="408" y="1804"/>
                    </a:lnTo>
                    <a:lnTo>
                      <a:pt x="466" y="3200"/>
                    </a:lnTo>
                    <a:lnTo>
                      <a:pt x="0" y="3200"/>
                    </a:lnTo>
                    <a:lnTo>
                      <a:pt x="291" y="19664"/>
                    </a:lnTo>
                    <a:lnTo>
                      <a:pt x="0" y="19664"/>
                    </a:lnTo>
                    <a:lnTo>
                      <a:pt x="0" y="20711"/>
                    </a:lnTo>
                    <a:lnTo>
                      <a:pt x="7796" y="20536"/>
                    </a:lnTo>
                    <a:lnTo>
                      <a:pt x="7796" y="19489"/>
                    </a:lnTo>
                    <a:lnTo>
                      <a:pt x="7505" y="195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045500" y="2393525"/>
                <a:ext cx="170175" cy="356350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14254" extrusionOk="0">
                    <a:moveTo>
                      <a:pt x="1397" y="59"/>
                    </a:moveTo>
                    <a:lnTo>
                      <a:pt x="2095" y="59"/>
                    </a:lnTo>
                    <a:lnTo>
                      <a:pt x="2095" y="2502"/>
                    </a:lnTo>
                    <a:lnTo>
                      <a:pt x="4480" y="2502"/>
                    </a:lnTo>
                    <a:lnTo>
                      <a:pt x="4480" y="59"/>
                    </a:lnTo>
                    <a:lnTo>
                      <a:pt x="5120" y="1"/>
                    </a:lnTo>
                    <a:lnTo>
                      <a:pt x="5178" y="2444"/>
                    </a:lnTo>
                    <a:lnTo>
                      <a:pt x="6632" y="2444"/>
                    </a:lnTo>
                    <a:lnTo>
                      <a:pt x="6632" y="3084"/>
                    </a:lnTo>
                    <a:lnTo>
                      <a:pt x="5178" y="3142"/>
                    </a:lnTo>
                    <a:lnTo>
                      <a:pt x="5236" y="5237"/>
                    </a:lnTo>
                    <a:lnTo>
                      <a:pt x="6691" y="5237"/>
                    </a:lnTo>
                    <a:lnTo>
                      <a:pt x="6691" y="5877"/>
                    </a:lnTo>
                    <a:lnTo>
                      <a:pt x="5236" y="5935"/>
                    </a:lnTo>
                    <a:lnTo>
                      <a:pt x="5294" y="8029"/>
                    </a:lnTo>
                    <a:lnTo>
                      <a:pt x="6749" y="8029"/>
                    </a:lnTo>
                    <a:lnTo>
                      <a:pt x="6749" y="8669"/>
                    </a:lnTo>
                    <a:lnTo>
                      <a:pt x="5294" y="8727"/>
                    </a:lnTo>
                    <a:lnTo>
                      <a:pt x="5352" y="10822"/>
                    </a:lnTo>
                    <a:lnTo>
                      <a:pt x="6807" y="10822"/>
                    </a:lnTo>
                    <a:lnTo>
                      <a:pt x="6807" y="11462"/>
                    </a:lnTo>
                    <a:lnTo>
                      <a:pt x="5352" y="11520"/>
                    </a:lnTo>
                    <a:lnTo>
                      <a:pt x="5411" y="14196"/>
                    </a:lnTo>
                    <a:lnTo>
                      <a:pt x="4713" y="14196"/>
                    </a:lnTo>
                    <a:lnTo>
                      <a:pt x="4654" y="11520"/>
                    </a:lnTo>
                    <a:lnTo>
                      <a:pt x="2269" y="11578"/>
                    </a:lnTo>
                    <a:lnTo>
                      <a:pt x="2327" y="14254"/>
                    </a:lnTo>
                    <a:lnTo>
                      <a:pt x="1687" y="14254"/>
                    </a:lnTo>
                    <a:lnTo>
                      <a:pt x="1629" y="11578"/>
                    </a:lnTo>
                    <a:lnTo>
                      <a:pt x="175" y="11578"/>
                    </a:lnTo>
                    <a:lnTo>
                      <a:pt x="117" y="10938"/>
                    </a:lnTo>
                    <a:lnTo>
                      <a:pt x="1629" y="10880"/>
                    </a:lnTo>
                    <a:lnTo>
                      <a:pt x="1571" y="8785"/>
                    </a:lnTo>
                    <a:lnTo>
                      <a:pt x="117" y="8785"/>
                    </a:lnTo>
                    <a:lnTo>
                      <a:pt x="117" y="8145"/>
                    </a:lnTo>
                    <a:lnTo>
                      <a:pt x="1571" y="8087"/>
                    </a:lnTo>
                    <a:lnTo>
                      <a:pt x="1513" y="5993"/>
                    </a:lnTo>
                    <a:lnTo>
                      <a:pt x="59" y="5993"/>
                    </a:lnTo>
                    <a:lnTo>
                      <a:pt x="59" y="5353"/>
                    </a:lnTo>
                    <a:lnTo>
                      <a:pt x="1513" y="5295"/>
                    </a:lnTo>
                    <a:lnTo>
                      <a:pt x="1455" y="3201"/>
                    </a:lnTo>
                    <a:lnTo>
                      <a:pt x="0" y="3201"/>
                    </a:lnTo>
                    <a:lnTo>
                      <a:pt x="0" y="2561"/>
                    </a:lnTo>
                    <a:lnTo>
                      <a:pt x="1455" y="2561"/>
                    </a:lnTo>
                    <a:lnTo>
                      <a:pt x="1397" y="59"/>
                    </a:lnTo>
                    <a:close/>
                    <a:moveTo>
                      <a:pt x="2153" y="3201"/>
                    </a:moveTo>
                    <a:lnTo>
                      <a:pt x="2153" y="5295"/>
                    </a:lnTo>
                    <a:lnTo>
                      <a:pt x="4538" y="5237"/>
                    </a:lnTo>
                    <a:lnTo>
                      <a:pt x="4538" y="3142"/>
                    </a:lnTo>
                    <a:lnTo>
                      <a:pt x="2153" y="3201"/>
                    </a:lnTo>
                    <a:close/>
                    <a:moveTo>
                      <a:pt x="2153" y="5993"/>
                    </a:moveTo>
                    <a:lnTo>
                      <a:pt x="2211" y="8087"/>
                    </a:lnTo>
                    <a:lnTo>
                      <a:pt x="4596" y="8029"/>
                    </a:lnTo>
                    <a:lnTo>
                      <a:pt x="4596" y="5935"/>
                    </a:lnTo>
                    <a:lnTo>
                      <a:pt x="2153" y="5993"/>
                    </a:lnTo>
                    <a:close/>
                    <a:moveTo>
                      <a:pt x="2211" y="8785"/>
                    </a:moveTo>
                    <a:lnTo>
                      <a:pt x="2269" y="10880"/>
                    </a:lnTo>
                    <a:lnTo>
                      <a:pt x="4654" y="10822"/>
                    </a:lnTo>
                    <a:lnTo>
                      <a:pt x="4596" y="8727"/>
                    </a:lnTo>
                    <a:lnTo>
                      <a:pt x="2211" y="87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057125" y="2331000"/>
                <a:ext cx="138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1222" extrusionOk="0">
                    <a:moveTo>
                      <a:pt x="1" y="117"/>
                    </a:moveTo>
                    <a:lnTo>
                      <a:pt x="59" y="1222"/>
                    </a:lnTo>
                    <a:lnTo>
                      <a:pt x="5527" y="1106"/>
                    </a:lnTo>
                    <a:lnTo>
                      <a:pt x="5469" y="0"/>
                    </a:lnTo>
                    <a:lnTo>
                      <a:pt x="1" y="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106575" y="2303350"/>
                <a:ext cx="3930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16" extrusionOk="0">
                    <a:moveTo>
                      <a:pt x="1106" y="59"/>
                    </a:moveTo>
                    <a:lnTo>
                      <a:pt x="1106" y="59"/>
                    </a:lnTo>
                    <a:lnTo>
                      <a:pt x="1281" y="175"/>
                    </a:lnTo>
                    <a:lnTo>
                      <a:pt x="1455" y="350"/>
                    </a:lnTo>
                    <a:lnTo>
                      <a:pt x="1571" y="525"/>
                    </a:lnTo>
                    <a:lnTo>
                      <a:pt x="1571" y="757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59" y="466"/>
                    </a:lnTo>
                    <a:lnTo>
                      <a:pt x="59" y="466"/>
                    </a:lnTo>
                    <a:lnTo>
                      <a:pt x="233" y="234"/>
                    </a:lnTo>
                    <a:lnTo>
                      <a:pt x="466" y="59"/>
                    </a:lnTo>
                    <a:lnTo>
                      <a:pt x="815" y="1"/>
                    </a:lnTo>
                    <a:lnTo>
                      <a:pt x="1106" y="59"/>
                    </a:lnTo>
                    <a:lnTo>
                      <a:pt x="1106" y="59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117"/>
                    </a:lnTo>
                    <a:lnTo>
                      <a:pt x="466" y="11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08330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350" y="524"/>
                    </a:lnTo>
                    <a:lnTo>
                      <a:pt x="350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234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09495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349" y="524"/>
                    </a:lnTo>
                    <a:lnTo>
                      <a:pt x="349" y="408"/>
                    </a:lnTo>
                    <a:lnTo>
                      <a:pt x="117" y="40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105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408" y="524"/>
                    </a:lnTo>
                    <a:lnTo>
                      <a:pt x="408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175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121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75" y="59"/>
                    </a:moveTo>
                    <a:lnTo>
                      <a:pt x="233" y="117"/>
                    </a:lnTo>
                    <a:lnTo>
                      <a:pt x="291" y="175"/>
                    </a:lnTo>
                    <a:lnTo>
                      <a:pt x="291" y="234"/>
                    </a:lnTo>
                    <a:lnTo>
                      <a:pt x="175" y="292"/>
                    </a:lnTo>
                    <a:lnTo>
                      <a:pt x="117" y="292"/>
                    </a:lnTo>
                    <a:lnTo>
                      <a:pt x="117" y="59"/>
                    </a:lnTo>
                    <a:close/>
                    <a:moveTo>
                      <a:pt x="0" y="1"/>
                    </a:moveTo>
                    <a:lnTo>
                      <a:pt x="0" y="524"/>
                    </a:lnTo>
                    <a:lnTo>
                      <a:pt x="117" y="524"/>
                    </a:lnTo>
                    <a:lnTo>
                      <a:pt x="117" y="350"/>
                    </a:lnTo>
                    <a:lnTo>
                      <a:pt x="175" y="350"/>
                    </a:lnTo>
                    <a:lnTo>
                      <a:pt x="350" y="292"/>
                    </a:lnTo>
                    <a:lnTo>
                      <a:pt x="408" y="175"/>
                    </a:lnTo>
                    <a:lnTo>
                      <a:pt x="350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134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116" y="466"/>
                    </a:lnTo>
                    <a:lnTo>
                      <a:pt x="116" y="292"/>
                    </a:lnTo>
                    <a:lnTo>
                      <a:pt x="349" y="292"/>
                    </a:lnTo>
                    <a:lnTo>
                      <a:pt x="349" y="466"/>
                    </a:lnTo>
                    <a:lnTo>
                      <a:pt x="465" y="466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175"/>
                    </a:lnTo>
                    <a:lnTo>
                      <a:pt x="116" y="175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147300" y="234262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292" y="117"/>
                    </a:moveTo>
                    <a:lnTo>
                      <a:pt x="408" y="175"/>
                    </a:lnTo>
                    <a:lnTo>
                      <a:pt x="408" y="292"/>
                    </a:lnTo>
                    <a:lnTo>
                      <a:pt x="408" y="408"/>
                    </a:lnTo>
                    <a:lnTo>
                      <a:pt x="292" y="466"/>
                    </a:lnTo>
                    <a:lnTo>
                      <a:pt x="175" y="408"/>
                    </a:lnTo>
                    <a:lnTo>
                      <a:pt x="117" y="292"/>
                    </a:lnTo>
                    <a:lnTo>
                      <a:pt x="175" y="175"/>
                    </a:lnTo>
                    <a:lnTo>
                      <a:pt x="292" y="117"/>
                    </a:lnTo>
                    <a:close/>
                    <a:moveTo>
                      <a:pt x="292" y="1"/>
                    </a:moveTo>
                    <a:lnTo>
                      <a:pt x="175" y="59"/>
                    </a:lnTo>
                    <a:lnTo>
                      <a:pt x="59" y="117"/>
                    </a:lnTo>
                    <a:lnTo>
                      <a:pt x="1" y="175"/>
                    </a:lnTo>
                    <a:lnTo>
                      <a:pt x="1" y="292"/>
                    </a:lnTo>
                    <a:lnTo>
                      <a:pt x="59" y="408"/>
                    </a:lnTo>
                    <a:lnTo>
                      <a:pt x="117" y="466"/>
                    </a:lnTo>
                    <a:lnTo>
                      <a:pt x="175" y="524"/>
                    </a:lnTo>
                    <a:lnTo>
                      <a:pt x="408" y="524"/>
                    </a:lnTo>
                    <a:lnTo>
                      <a:pt x="466" y="466"/>
                    </a:lnTo>
                    <a:lnTo>
                      <a:pt x="524" y="408"/>
                    </a:lnTo>
                    <a:lnTo>
                      <a:pt x="524" y="292"/>
                    </a:lnTo>
                    <a:lnTo>
                      <a:pt x="524" y="175"/>
                    </a:lnTo>
                    <a:lnTo>
                      <a:pt x="466" y="59"/>
                    </a:lnTo>
                    <a:lnTo>
                      <a:pt x="408" y="59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163300" y="234262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117" y="524"/>
                    </a:lnTo>
                    <a:lnTo>
                      <a:pt x="117" y="233"/>
                    </a:lnTo>
                    <a:lnTo>
                      <a:pt x="350" y="524"/>
                    </a:lnTo>
                    <a:lnTo>
                      <a:pt x="466" y="524"/>
                    </a:lnTo>
                    <a:lnTo>
                      <a:pt x="408" y="1"/>
                    </a:lnTo>
                    <a:lnTo>
                      <a:pt x="350" y="1"/>
                    </a:lnTo>
                    <a:lnTo>
                      <a:pt x="350" y="350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048400" y="2363000"/>
                <a:ext cx="1571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292" extrusionOk="0">
                    <a:moveTo>
                      <a:pt x="1" y="291"/>
                    </a:moveTo>
                    <a:lnTo>
                      <a:pt x="6284" y="175"/>
                    </a:lnTo>
                    <a:lnTo>
                      <a:pt x="6284" y="0"/>
                    </a:lnTo>
                    <a:lnTo>
                      <a:pt x="1" y="117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044050" y="2774575"/>
                <a:ext cx="1803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292" extrusionOk="0">
                    <a:moveTo>
                      <a:pt x="0" y="292"/>
                    </a:moveTo>
                    <a:lnTo>
                      <a:pt x="7214" y="175"/>
                    </a:lnTo>
                    <a:lnTo>
                      <a:pt x="7214" y="1"/>
                    </a:lnTo>
                    <a:lnTo>
                      <a:pt x="0" y="117"/>
                    </a:lnTo>
                    <a:lnTo>
                      <a:pt x="0" y="292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59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134225" y="2342625"/>
                <a:ext cx="1310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83" extrusionOk="0">
                    <a:moveTo>
                      <a:pt x="0" y="1"/>
                    </a:moveTo>
                    <a:lnTo>
                      <a:pt x="0" y="582"/>
                    </a:lnTo>
                    <a:lnTo>
                      <a:pt x="116" y="524"/>
                    </a:lnTo>
                    <a:lnTo>
                      <a:pt x="116" y="350"/>
                    </a:lnTo>
                    <a:lnTo>
                      <a:pt x="349" y="292"/>
                    </a:lnTo>
                    <a:lnTo>
                      <a:pt x="349" y="524"/>
                    </a:lnTo>
                    <a:lnTo>
                      <a:pt x="524" y="524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233"/>
                    </a:lnTo>
                    <a:lnTo>
                      <a:pt x="116" y="233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" name="Google Shape;388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389" name="Google Shape;389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" name="Google Shape;438;p33"/>
          <p:cNvGrpSpPr/>
          <p:nvPr/>
        </p:nvGrpSpPr>
        <p:grpSpPr>
          <a:xfrm rot="3118637">
            <a:off x="6473101" y="492132"/>
            <a:ext cx="505618" cy="432301"/>
            <a:chOff x="2981313" y="5119202"/>
            <a:chExt cx="505597" cy="432283"/>
          </a:xfrm>
        </p:grpSpPr>
        <p:sp>
          <p:nvSpPr>
            <p:cNvPr id="439" name="Google Shape;439;p33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33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441" name="Google Shape;441;p33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33"/>
          <p:cNvGrpSpPr/>
          <p:nvPr/>
        </p:nvGrpSpPr>
        <p:grpSpPr>
          <a:xfrm>
            <a:off x="1577866" y="380743"/>
            <a:ext cx="804359" cy="655052"/>
            <a:chOff x="1426316" y="428193"/>
            <a:chExt cx="804359" cy="655052"/>
          </a:xfrm>
        </p:grpSpPr>
        <p:sp>
          <p:nvSpPr>
            <p:cNvPr id="453" name="Google Shape;453;p33"/>
            <p:cNvSpPr/>
            <p:nvPr/>
          </p:nvSpPr>
          <p:spPr>
            <a:xfrm>
              <a:off x="1426316" y="428219"/>
              <a:ext cx="804339" cy="654975"/>
            </a:xfrm>
            <a:custGeom>
              <a:avLst/>
              <a:gdLst/>
              <a:ahLst/>
              <a:cxnLst/>
              <a:rect l="l" t="t" r="r" b="b"/>
              <a:pathLst>
                <a:path w="9716" h="7912" extrusionOk="0">
                  <a:moveTo>
                    <a:pt x="9425" y="2269"/>
                  </a:moveTo>
                  <a:lnTo>
                    <a:pt x="9425" y="2269"/>
                  </a:lnTo>
                  <a:lnTo>
                    <a:pt x="9076" y="2385"/>
                  </a:lnTo>
                  <a:lnTo>
                    <a:pt x="8785" y="2618"/>
                  </a:lnTo>
                  <a:lnTo>
                    <a:pt x="8494" y="2851"/>
                  </a:lnTo>
                  <a:lnTo>
                    <a:pt x="8261" y="3200"/>
                  </a:lnTo>
                  <a:lnTo>
                    <a:pt x="7737" y="3840"/>
                  </a:lnTo>
                  <a:lnTo>
                    <a:pt x="7505" y="4131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247"/>
                  </a:lnTo>
                  <a:lnTo>
                    <a:pt x="7214" y="4247"/>
                  </a:lnTo>
                  <a:lnTo>
                    <a:pt x="7214" y="4131"/>
                  </a:lnTo>
                  <a:lnTo>
                    <a:pt x="7214" y="4131"/>
                  </a:lnTo>
                  <a:lnTo>
                    <a:pt x="7214" y="4014"/>
                  </a:lnTo>
                  <a:lnTo>
                    <a:pt x="7214" y="4014"/>
                  </a:lnTo>
                  <a:lnTo>
                    <a:pt x="7214" y="3898"/>
                  </a:lnTo>
                  <a:lnTo>
                    <a:pt x="7214" y="3840"/>
                  </a:lnTo>
                  <a:lnTo>
                    <a:pt x="7214" y="3840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549"/>
                  </a:lnTo>
                  <a:lnTo>
                    <a:pt x="7156" y="3491"/>
                  </a:lnTo>
                  <a:lnTo>
                    <a:pt x="7156" y="3491"/>
                  </a:lnTo>
                  <a:lnTo>
                    <a:pt x="7156" y="3374"/>
                  </a:lnTo>
                  <a:lnTo>
                    <a:pt x="7156" y="3316"/>
                  </a:lnTo>
                  <a:lnTo>
                    <a:pt x="7156" y="3316"/>
                  </a:lnTo>
                  <a:lnTo>
                    <a:pt x="7098" y="3200"/>
                  </a:lnTo>
                  <a:lnTo>
                    <a:pt x="7098" y="3142"/>
                  </a:lnTo>
                  <a:lnTo>
                    <a:pt x="7098" y="3142"/>
                  </a:lnTo>
                  <a:lnTo>
                    <a:pt x="7039" y="3025"/>
                  </a:lnTo>
                  <a:lnTo>
                    <a:pt x="7039" y="2967"/>
                  </a:lnTo>
                  <a:lnTo>
                    <a:pt x="7039" y="2967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865" y="2502"/>
                  </a:lnTo>
                  <a:lnTo>
                    <a:pt x="6807" y="2443"/>
                  </a:lnTo>
                  <a:lnTo>
                    <a:pt x="6807" y="2443"/>
                  </a:lnTo>
                  <a:lnTo>
                    <a:pt x="6749" y="2327"/>
                  </a:lnTo>
                  <a:lnTo>
                    <a:pt x="6749" y="2269"/>
                  </a:lnTo>
                  <a:lnTo>
                    <a:pt x="6749" y="2269"/>
                  </a:lnTo>
                  <a:lnTo>
                    <a:pt x="6632" y="2211"/>
                  </a:lnTo>
                  <a:lnTo>
                    <a:pt x="6632" y="2153"/>
                  </a:lnTo>
                  <a:lnTo>
                    <a:pt x="6632" y="2153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283" y="1745"/>
                  </a:lnTo>
                  <a:lnTo>
                    <a:pt x="5934" y="1454"/>
                  </a:lnTo>
                  <a:lnTo>
                    <a:pt x="5585" y="1222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94" y="989"/>
                  </a:lnTo>
                  <a:lnTo>
                    <a:pt x="5352" y="989"/>
                  </a:lnTo>
                  <a:lnTo>
                    <a:pt x="5410" y="989"/>
                  </a:lnTo>
                  <a:lnTo>
                    <a:pt x="5410" y="931"/>
                  </a:lnTo>
                  <a:lnTo>
                    <a:pt x="5469" y="931"/>
                  </a:lnTo>
                  <a:lnTo>
                    <a:pt x="5469" y="873"/>
                  </a:lnTo>
                  <a:lnTo>
                    <a:pt x="5527" y="873"/>
                  </a:lnTo>
                  <a:lnTo>
                    <a:pt x="5527" y="815"/>
                  </a:lnTo>
                  <a:lnTo>
                    <a:pt x="5527" y="815"/>
                  </a:lnTo>
                  <a:lnTo>
                    <a:pt x="5643" y="698"/>
                  </a:lnTo>
                  <a:lnTo>
                    <a:pt x="5643" y="698"/>
                  </a:lnTo>
                  <a:lnTo>
                    <a:pt x="5643" y="640"/>
                  </a:lnTo>
                  <a:lnTo>
                    <a:pt x="5643" y="640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465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643" y="349"/>
                  </a:lnTo>
                  <a:lnTo>
                    <a:pt x="5585" y="291"/>
                  </a:lnTo>
                  <a:lnTo>
                    <a:pt x="4596" y="58"/>
                  </a:lnTo>
                  <a:lnTo>
                    <a:pt x="4480" y="0"/>
                  </a:lnTo>
                  <a:lnTo>
                    <a:pt x="4480" y="0"/>
                  </a:lnTo>
                  <a:lnTo>
                    <a:pt x="4421" y="0"/>
                  </a:lnTo>
                  <a:lnTo>
                    <a:pt x="4363" y="58"/>
                  </a:lnTo>
                  <a:lnTo>
                    <a:pt x="4305" y="233"/>
                  </a:lnTo>
                  <a:lnTo>
                    <a:pt x="4305" y="407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98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80" y="815"/>
                  </a:lnTo>
                  <a:lnTo>
                    <a:pt x="4480" y="815"/>
                  </a:lnTo>
                  <a:lnTo>
                    <a:pt x="3840" y="815"/>
                  </a:lnTo>
                  <a:lnTo>
                    <a:pt x="3200" y="931"/>
                  </a:lnTo>
                  <a:lnTo>
                    <a:pt x="2618" y="1105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36" y="1396"/>
                  </a:lnTo>
                  <a:lnTo>
                    <a:pt x="2036" y="1338"/>
                  </a:lnTo>
                  <a:lnTo>
                    <a:pt x="1978" y="1280"/>
                  </a:lnTo>
                  <a:lnTo>
                    <a:pt x="1978" y="1280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862" y="1164"/>
                  </a:lnTo>
                  <a:lnTo>
                    <a:pt x="1862" y="1164"/>
                  </a:lnTo>
                  <a:lnTo>
                    <a:pt x="1629" y="989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047" y="873"/>
                  </a:lnTo>
                  <a:lnTo>
                    <a:pt x="756" y="931"/>
                  </a:lnTo>
                  <a:lnTo>
                    <a:pt x="756" y="931"/>
                  </a:lnTo>
                  <a:lnTo>
                    <a:pt x="582" y="989"/>
                  </a:lnTo>
                  <a:lnTo>
                    <a:pt x="407" y="1105"/>
                  </a:lnTo>
                  <a:lnTo>
                    <a:pt x="291" y="1280"/>
                  </a:lnTo>
                  <a:lnTo>
                    <a:pt x="116" y="1513"/>
                  </a:lnTo>
                  <a:lnTo>
                    <a:pt x="116" y="1513"/>
                  </a:lnTo>
                  <a:lnTo>
                    <a:pt x="0" y="1920"/>
                  </a:lnTo>
                  <a:lnTo>
                    <a:pt x="0" y="2327"/>
                  </a:lnTo>
                  <a:lnTo>
                    <a:pt x="58" y="2734"/>
                  </a:lnTo>
                  <a:lnTo>
                    <a:pt x="175" y="3142"/>
                  </a:lnTo>
                  <a:lnTo>
                    <a:pt x="175" y="3142"/>
                  </a:lnTo>
                  <a:lnTo>
                    <a:pt x="291" y="3607"/>
                  </a:lnTo>
                  <a:lnTo>
                    <a:pt x="291" y="3840"/>
                  </a:lnTo>
                  <a:lnTo>
                    <a:pt x="291" y="4014"/>
                  </a:lnTo>
                  <a:lnTo>
                    <a:pt x="291" y="4014"/>
                  </a:lnTo>
                  <a:lnTo>
                    <a:pt x="291" y="4189"/>
                  </a:lnTo>
                  <a:lnTo>
                    <a:pt x="291" y="4189"/>
                  </a:lnTo>
                  <a:lnTo>
                    <a:pt x="349" y="4189"/>
                  </a:lnTo>
                  <a:lnTo>
                    <a:pt x="349" y="4247"/>
                  </a:lnTo>
                  <a:lnTo>
                    <a:pt x="349" y="4247"/>
                  </a:lnTo>
                  <a:lnTo>
                    <a:pt x="349" y="4305"/>
                  </a:lnTo>
                  <a:lnTo>
                    <a:pt x="407" y="4305"/>
                  </a:lnTo>
                  <a:lnTo>
                    <a:pt x="407" y="4305"/>
                  </a:lnTo>
                  <a:lnTo>
                    <a:pt x="466" y="4305"/>
                  </a:lnTo>
                  <a:lnTo>
                    <a:pt x="466" y="4363"/>
                  </a:lnTo>
                  <a:lnTo>
                    <a:pt x="524" y="4363"/>
                  </a:lnTo>
                  <a:lnTo>
                    <a:pt x="524" y="4363"/>
                  </a:lnTo>
                  <a:lnTo>
                    <a:pt x="698" y="4305"/>
                  </a:lnTo>
                  <a:lnTo>
                    <a:pt x="756" y="4131"/>
                  </a:lnTo>
                  <a:lnTo>
                    <a:pt x="756" y="4131"/>
                  </a:lnTo>
                  <a:lnTo>
                    <a:pt x="815" y="4072"/>
                  </a:lnTo>
                  <a:lnTo>
                    <a:pt x="815" y="4072"/>
                  </a:lnTo>
                  <a:lnTo>
                    <a:pt x="815" y="4421"/>
                  </a:lnTo>
                  <a:lnTo>
                    <a:pt x="873" y="4771"/>
                  </a:lnTo>
                  <a:lnTo>
                    <a:pt x="989" y="5120"/>
                  </a:lnTo>
                  <a:lnTo>
                    <a:pt x="1105" y="5410"/>
                  </a:lnTo>
                  <a:lnTo>
                    <a:pt x="1105" y="5410"/>
                  </a:lnTo>
                  <a:lnTo>
                    <a:pt x="1164" y="5469"/>
                  </a:lnTo>
                  <a:lnTo>
                    <a:pt x="1164" y="5469"/>
                  </a:lnTo>
                  <a:lnTo>
                    <a:pt x="1164" y="5527"/>
                  </a:lnTo>
                  <a:lnTo>
                    <a:pt x="1222" y="5585"/>
                  </a:lnTo>
                  <a:lnTo>
                    <a:pt x="1222" y="5585"/>
                  </a:lnTo>
                  <a:lnTo>
                    <a:pt x="1280" y="5701"/>
                  </a:lnTo>
                  <a:lnTo>
                    <a:pt x="1280" y="5759"/>
                  </a:lnTo>
                  <a:lnTo>
                    <a:pt x="1280" y="5759"/>
                  </a:lnTo>
                  <a:lnTo>
                    <a:pt x="1338" y="5818"/>
                  </a:lnTo>
                  <a:lnTo>
                    <a:pt x="1396" y="5876"/>
                  </a:lnTo>
                  <a:lnTo>
                    <a:pt x="1396" y="5876"/>
                  </a:lnTo>
                  <a:lnTo>
                    <a:pt x="1455" y="5992"/>
                  </a:lnTo>
                  <a:lnTo>
                    <a:pt x="1513" y="5992"/>
                  </a:lnTo>
                  <a:lnTo>
                    <a:pt x="1513" y="5992"/>
                  </a:lnTo>
                  <a:lnTo>
                    <a:pt x="1571" y="6109"/>
                  </a:lnTo>
                  <a:lnTo>
                    <a:pt x="1571" y="6167"/>
                  </a:lnTo>
                  <a:lnTo>
                    <a:pt x="1571" y="6167"/>
                  </a:lnTo>
                  <a:lnTo>
                    <a:pt x="1804" y="6399"/>
                  </a:lnTo>
                  <a:lnTo>
                    <a:pt x="1862" y="6399"/>
                  </a:lnTo>
                  <a:lnTo>
                    <a:pt x="1862" y="6399"/>
                  </a:lnTo>
                  <a:lnTo>
                    <a:pt x="1920" y="6458"/>
                  </a:lnTo>
                  <a:lnTo>
                    <a:pt x="1978" y="6516"/>
                  </a:lnTo>
                  <a:lnTo>
                    <a:pt x="1978" y="6516"/>
                  </a:lnTo>
                  <a:lnTo>
                    <a:pt x="2094" y="6574"/>
                  </a:lnTo>
                  <a:lnTo>
                    <a:pt x="2153" y="6632"/>
                  </a:lnTo>
                  <a:lnTo>
                    <a:pt x="2153" y="6632"/>
                  </a:lnTo>
                  <a:lnTo>
                    <a:pt x="2211" y="6690"/>
                  </a:lnTo>
                  <a:lnTo>
                    <a:pt x="2269" y="6690"/>
                  </a:lnTo>
                  <a:lnTo>
                    <a:pt x="2269" y="6690"/>
                  </a:lnTo>
                  <a:lnTo>
                    <a:pt x="1978" y="6690"/>
                  </a:lnTo>
                  <a:lnTo>
                    <a:pt x="1745" y="6807"/>
                  </a:lnTo>
                  <a:lnTo>
                    <a:pt x="1571" y="6923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629" y="7156"/>
                  </a:lnTo>
                  <a:lnTo>
                    <a:pt x="2793" y="7447"/>
                  </a:lnTo>
                  <a:lnTo>
                    <a:pt x="4538" y="7912"/>
                  </a:lnTo>
                  <a:lnTo>
                    <a:pt x="4596" y="7912"/>
                  </a:lnTo>
                  <a:lnTo>
                    <a:pt x="4596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854"/>
                  </a:lnTo>
                  <a:lnTo>
                    <a:pt x="4654" y="7854"/>
                  </a:lnTo>
                  <a:lnTo>
                    <a:pt x="4712" y="7796"/>
                  </a:lnTo>
                  <a:lnTo>
                    <a:pt x="4712" y="7796"/>
                  </a:lnTo>
                  <a:lnTo>
                    <a:pt x="4654" y="7796"/>
                  </a:lnTo>
                  <a:lnTo>
                    <a:pt x="4654" y="7737"/>
                  </a:lnTo>
                  <a:lnTo>
                    <a:pt x="4654" y="7737"/>
                  </a:lnTo>
                  <a:lnTo>
                    <a:pt x="4654" y="7679"/>
                  </a:lnTo>
                  <a:lnTo>
                    <a:pt x="4654" y="7621"/>
                  </a:lnTo>
                  <a:lnTo>
                    <a:pt x="4596" y="7621"/>
                  </a:lnTo>
                  <a:lnTo>
                    <a:pt x="4596" y="7563"/>
                  </a:lnTo>
                  <a:lnTo>
                    <a:pt x="4596" y="7563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363" y="7330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654" y="7156"/>
                  </a:lnTo>
                  <a:lnTo>
                    <a:pt x="4654" y="7156"/>
                  </a:lnTo>
                  <a:lnTo>
                    <a:pt x="5236" y="6981"/>
                  </a:lnTo>
                  <a:lnTo>
                    <a:pt x="5236" y="6981"/>
                  </a:lnTo>
                  <a:lnTo>
                    <a:pt x="5352" y="6923"/>
                  </a:lnTo>
                  <a:lnTo>
                    <a:pt x="5352" y="6923"/>
                  </a:lnTo>
                  <a:lnTo>
                    <a:pt x="5876" y="6632"/>
                  </a:lnTo>
                  <a:lnTo>
                    <a:pt x="5876" y="6632"/>
                  </a:lnTo>
                  <a:lnTo>
                    <a:pt x="6167" y="6399"/>
                  </a:lnTo>
                  <a:lnTo>
                    <a:pt x="6167" y="6399"/>
                  </a:lnTo>
                  <a:lnTo>
                    <a:pt x="6399" y="6167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7214" y="5876"/>
                  </a:lnTo>
                  <a:lnTo>
                    <a:pt x="7214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447" y="5818"/>
                  </a:lnTo>
                  <a:lnTo>
                    <a:pt x="7447" y="5818"/>
                  </a:lnTo>
                  <a:lnTo>
                    <a:pt x="7505" y="5818"/>
                  </a:lnTo>
                  <a:lnTo>
                    <a:pt x="7505" y="5818"/>
                  </a:lnTo>
                  <a:lnTo>
                    <a:pt x="7737" y="5643"/>
                  </a:lnTo>
                  <a:lnTo>
                    <a:pt x="7737" y="5643"/>
                  </a:lnTo>
                  <a:lnTo>
                    <a:pt x="7796" y="5643"/>
                  </a:lnTo>
                  <a:lnTo>
                    <a:pt x="7796" y="5643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8145" y="5178"/>
                  </a:lnTo>
                  <a:lnTo>
                    <a:pt x="8319" y="4887"/>
                  </a:lnTo>
                  <a:lnTo>
                    <a:pt x="8552" y="4247"/>
                  </a:lnTo>
                  <a:lnTo>
                    <a:pt x="8843" y="3665"/>
                  </a:lnTo>
                  <a:lnTo>
                    <a:pt x="8959" y="3374"/>
                  </a:lnTo>
                  <a:lnTo>
                    <a:pt x="9134" y="3200"/>
                  </a:lnTo>
                  <a:lnTo>
                    <a:pt x="9134" y="3200"/>
                  </a:lnTo>
                  <a:lnTo>
                    <a:pt x="9308" y="3025"/>
                  </a:lnTo>
                  <a:lnTo>
                    <a:pt x="9541" y="2967"/>
                  </a:lnTo>
                  <a:lnTo>
                    <a:pt x="9599" y="2967"/>
                  </a:lnTo>
                  <a:lnTo>
                    <a:pt x="9599" y="2967"/>
                  </a:lnTo>
                  <a:lnTo>
                    <a:pt x="9599" y="2909"/>
                  </a:lnTo>
                  <a:lnTo>
                    <a:pt x="9657" y="2909"/>
                  </a:lnTo>
                  <a:lnTo>
                    <a:pt x="9657" y="2909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715" y="2676"/>
                  </a:lnTo>
                  <a:lnTo>
                    <a:pt x="9657" y="2502"/>
                  </a:lnTo>
                  <a:lnTo>
                    <a:pt x="9599" y="2327"/>
                  </a:lnTo>
                  <a:lnTo>
                    <a:pt x="9541" y="2269"/>
                  </a:lnTo>
                  <a:lnTo>
                    <a:pt x="9425" y="2269"/>
                  </a:lnTo>
                  <a:lnTo>
                    <a:pt x="9425" y="2269"/>
                  </a:lnTo>
                  <a:close/>
                  <a:moveTo>
                    <a:pt x="815" y="3782"/>
                  </a:moveTo>
                  <a:lnTo>
                    <a:pt x="815" y="3782"/>
                  </a:lnTo>
                  <a:lnTo>
                    <a:pt x="756" y="3374"/>
                  </a:lnTo>
                  <a:lnTo>
                    <a:pt x="640" y="2967"/>
                  </a:lnTo>
                  <a:lnTo>
                    <a:pt x="640" y="2967"/>
                  </a:lnTo>
                  <a:lnTo>
                    <a:pt x="582" y="2618"/>
                  </a:lnTo>
                  <a:lnTo>
                    <a:pt x="524" y="2269"/>
                  </a:lnTo>
                  <a:lnTo>
                    <a:pt x="524" y="2269"/>
                  </a:lnTo>
                  <a:lnTo>
                    <a:pt x="524" y="1978"/>
                  </a:lnTo>
                  <a:lnTo>
                    <a:pt x="582" y="1745"/>
                  </a:lnTo>
                  <a:lnTo>
                    <a:pt x="582" y="1745"/>
                  </a:lnTo>
                  <a:lnTo>
                    <a:pt x="756" y="1513"/>
                  </a:lnTo>
                  <a:lnTo>
                    <a:pt x="873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89" y="1396"/>
                  </a:lnTo>
                  <a:lnTo>
                    <a:pt x="989" y="1396"/>
                  </a:lnTo>
                  <a:lnTo>
                    <a:pt x="1105" y="1338"/>
                  </a:lnTo>
                  <a:lnTo>
                    <a:pt x="1222" y="1338"/>
                  </a:lnTo>
                  <a:lnTo>
                    <a:pt x="1222" y="1338"/>
                  </a:lnTo>
                  <a:lnTo>
                    <a:pt x="1280" y="1396"/>
                  </a:lnTo>
                  <a:lnTo>
                    <a:pt x="1280" y="1396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629" y="1629"/>
                  </a:lnTo>
                  <a:lnTo>
                    <a:pt x="1687" y="1804"/>
                  </a:lnTo>
                  <a:lnTo>
                    <a:pt x="1687" y="1804"/>
                  </a:lnTo>
                  <a:lnTo>
                    <a:pt x="1396" y="2094"/>
                  </a:lnTo>
                  <a:lnTo>
                    <a:pt x="1222" y="2443"/>
                  </a:lnTo>
                  <a:lnTo>
                    <a:pt x="1047" y="2793"/>
                  </a:lnTo>
                  <a:lnTo>
                    <a:pt x="873" y="3200"/>
                  </a:lnTo>
                  <a:lnTo>
                    <a:pt x="873" y="3200"/>
                  </a:lnTo>
                  <a:lnTo>
                    <a:pt x="815" y="3782"/>
                  </a:lnTo>
                  <a:lnTo>
                    <a:pt x="815" y="378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33"/>
            <p:cNvGrpSpPr/>
            <p:nvPr/>
          </p:nvGrpSpPr>
          <p:grpSpPr>
            <a:xfrm>
              <a:off x="1426327" y="428193"/>
              <a:ext cx="804349" cy="655052"/>
              <a:chOff x="1411877" y="418605"/>
              <a:chExt cx="804349" cy="655052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1411877" y="485990"/>
                <a:ext cx="178236" cy="289076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92" extrusionOk="0">
                    <a:moveTo>
                      <a:pt x="1687" y="1048"/>
                    </a:moveTo>
                    <a:lnTo>
                      <a:pt x="1687" y="1048"/>
                    </a:lnTo>
                    <a:lnTo>
                      <a:pt x="1687" y="1164"/>
                    </a:lnTo>
                    <a:lnTo>
                      <a:pt x="1745" y="1222"/>
                    </a:lnTo>
                    <a:lnTo>
                      <a:pt x="1862" y="1280"/>
                    </a:lnTo>
                    <a:lnTo>
                      <a:pt x="1920" y="1280"/>
                    </a:lnTo>
                    <a:lnTo>
                      <a:pt x="1920" y="1280"/>
                    </a:lnTo>
                    <a:lnTo>
                      <a:pt x="2036" y="1280"/>
                    </a:lnTo>
                    <a:lnTo>
                      <a:pt x="2094" y="1222"/>
                    </a:lnTo>
                    <a:lnTo>
                      <a:pt x="2153" y="1106"/>
                    </a:lnTo>
                    <a:lnTo>
                      <a:pt x="2153" y="990"/>
                    </a:lnTo>
                    <a:lnTo>
                      <a:pt x="2153" y="990"/>
                    </a:lnTo>
                    <a:lnTo>
                      <a:pt x="2153" y="815"/>
                    </a:lnTo>
                    <a:lnTo>
                      <a:pt x="2094" y="640"/>
                    </a:lnTo>
                    <a:lnTo>
                      <a:pt x="1978" y="466"/>
                    </a:lnTo>
                    <a:lnTo>
                      <a:pt x="1862" y="291"/>
                    </a:lnTo>
                    <a:lnTo>
                      <a:pt x="1862" y="291"/>
                    </a:lnTo>
                    <a:lnTo>
                      <a:pt x="1629" y="117"/>
                    </a:lnTo>
                    <a:lnTo>
                      <a:pt x="1338" y="59"/>
                    </a:lnTo>
                    <a:lnTo>
                      <a:pt x="1338" y="59"/>
                    </a:lnTo>
                    <a:lnTo>
                      <a:pt x="1047" y="1"/>
                    </a:lnTo>
                    <a:lnTo>
                      <a:pt x="756" y="59"/>
                    </a:lnTo>
                    <a:lnTo>
                      <a:pt x="756" y="59"/>
                    </a:lnTo>
                    <a:lnTo>
                      <a:pt x="582" y="175"/>
                    </a:lnTo>
                    <a:lnTo>
                      <a:pt x="407" y="291"/>
                    </a:lnTo>
                    <a:lnTo>
                      <a:pt x="291" y="466"/>
                    </a:lnTo>
                    <a:lnTo>
                      <a:pt x="116" y="699"/>
                    </a:lnTo>
                    <a:lnTo>
                      <a:pt x="116" y="699"/>
                    </a:lnTo>
                    <a:lnTo>
                      <a:pt x="0" y="1106"/>
                    </a:lnTo>
                    <a:lnTo>
                      <a:pt x="0" y="1455"/>
                    </a:lnTo>
                    <a:lnTo>
                      <a:pt x="58" y="1862"/>
                    </a:lnTo>
                    <a:lnTo>
                      <a:pt x="175" y="2269"/>
                    </a:lnTo>
                    <a:lnTo>
                      <a:pt x="175" y="2269"/>
                    </a:lnTo>
                    <a:lnTo>
                      <a:pt x="291" y="2793"/>
                    </a:lnTo>
                    <a:lnTo>
                      <a:pt x="291" y="3026"/>
                    </a:lnTo>
                    <a:lnTo>
                      <a:pt x="291" y="3200"/>
                    </a:lnTo>
                    <a:lnTo>
                      <a:pt x="291" y="3200"/>
                    </a:lnTo>
                    <a:lnTo>
                      <a:pt x="291" y="3317"/>
                    </a:lnTo>
                    <a:lnTo>
                      <a:pt x="349" y="3375"/>
                    </a:lnTo>
                    <a:lnTo>
                      <a:pt x="407" y="3491"/>
                    </a:lnTo>
                    <a:lnTo>
                      <a:pt x="466" y="3491"/>
                    </a:lnTo>
                    <a:lnTo>
                      <a:pt x="466" y="3491"/>
                    </a:lnTo>
                    <a:lnTo>
                      <a:pt x="582" y="3491"/>
                    </a:lnTo>
                    <a:lnTo>
                      <a:pt x="698" y="3491"/>
                    </a:lnTo>
                    <a:lnTo>
                      <a:pt x="756" y="3375"/>
                    </a:lnTo>
                    <a:lnTo>
                      <a:pt x="756" y="3317"/>
                    </a:lnTo>
                    <a:lnTo>
                      <a:pt x="756" y="3317"/>
                    </a:lnTo>
                    <a:lnTo>
                      <a:pt x="815" y="3026"/>
                    </a:lnTo>
                    <a:lnTo>
                      <a:pt x="756" y="2735"/>
                    </a:lnTo>
                    <a:lnTo>
                      <a:pt x="640" y="2153"/>
                    </a:lnTo>
                    <a:lnTo>
                      <a:pt x="640" y="2153"/>
                    </a:lnTo>
                    <a:lnTo>
                      <a:pt x="524" y="1513"/>
                    </a:lnTo>
                    <a:lnTo>
                      <a:pt x="524" y="1222"/>
                    </a:lnTo>
                    <a:lnTo>
                      <a:pt x="582" y="931"/>
                    </a:lnTo>
                    <a:lnTo>
                      <a:pt x="582" y="931"/>
                    </a:lnTo>
                    <a:lnTo>
                      <a:pt x="756" y="699"/>
                    </a:lnTo>
                    <a:lnTo>
                      <a:pt x="931" y="524"/>
                    </a:lnTo>
                    <a:lnTo>
                      <a:pt x="931" y="524"/>
                    </a:lnTo>
                    <a:lnTo>
                      <a:pt x="1105" y="524"/>
                    </a:lnTo>
                    <a:lnTo>
                      <a:pt x="1222" y="524"/>
                    </a:lnTo>
                    <a:lnTo>
                      <a:pt x="1222" y="524"/>
                    </a:lnTo>
                    <a:lnTo>
                      <a:pt x="1396" y="582"/>
                    </a:lnTo>
                    <a:lnTo>
                      <a:pt x="1513" y="640"/>
                    </a:lnTo>
                    <a:lnTo>
                      <a:pt x="1513" y="640"/>
                    </a:lnTo>
                    <a:lnTo>
                      <a:pt x="1629" y="815"/>
                    </a:lnTo>
                    <a:lnTo>
                      <a:pt x="1687" y="1048"/>
                    </a:lnTo>
                    <a:lnTo>
                      <a:pt x="1687" y="10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1435885" y="519682"/>
                <a:ext cx="154228" cy="255384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3085" extrusionOk="0">
                    <a:moveTo>
                      <a:pt x="1397" y="757"/>
                    </a:moveTo>
                    <a:lnTo>
                      <a:pt x="1397" y="757"/>
                    </a:lnTo>
                    <a:lnTo>
                      <a:pt x="1514" y="815"/>
                    </a:lnTo>
                    <a:lnTo>
                      <a:pt x="1630" y="873"/>
                    </a:lnTo>
                    <a:lnTo>
                      <a:pt x="1630" y="873"/>
                    </a:lnTo>
                    <a:lnTo>
                      <a:pt x="1746" y="873"/>
                    </a:lnTo>
                    <a:lnTo>
                      <a:pt x="1804" y="815"/>
                    </a:lnTo>
                    <a:lnTo>
                      <a:pt x="1863" y="699"/>
                    </a:lnTo>
                    <a:lnTo>
                      <a:pt x="1863" y="583"/>
                    </a:lnTo>
                    <a:lnTo>
                      <a:pt x="1863" y="583"/>
                    </a:lnTo>
                    <a:lnTo>
                      <a:pt x="1804" y="292"/>
                    </a:lnTo>
                    <a:lnTo>
                      <a:pt x="1630" y="1"/>
                    </a:lnTo>
                    <a:lnTo>
                      <a:pt x="1630" y="1"/>
                    </a:lnTo>
                    <a:lnTo>
                      <a:pt x="1746" y="233"/>
                    </a:lnTo>
                    <a:lnTo>
                      <a:pt x="1804" y="524"/>
                    </a:lnTo>
                    <a:lnTo>
                      <a:pt x="1804" y="524"/>
                    </a:lnTo>
                    <a:lnTo>
                      <a:pt x="1804" y="641"/>
                    </a:lnTo>
                    <a:lnTo>
                      <a:pt x="1746" y="699"/>
                    </a:lnTo>
                    <a:lnTo>
                      <a:pt x="1688" y="757"/>
                    </a:lnTo>
                    <a:lnTo>
                      <a:pt x="1572" y="815"/>
                    </a:lnTo>
                    <a:lnTo>
                      <a:pt x="1572" y="815"/>
                    </a:lnTo>
                    <a:lnTo>
                      <a:pt x="1514" y="757"/>
                    </a:lnTo>
                    <a:lnTo>
                      <a:pt x="1397" y="757"/>
                    </a:lnTo>
                    <a:lnTo>
                      <a:pt x="1397" y="757"/>
                    </a:lnTo>
                    <a:close/>
                    <a:moveTo>
                      <a:pt x="1" y="2968"/>
                    </a:moveTo>
                    <a:lnTo>
                      <a:pt x="1" y="2968"/>
                    </a:lnTo>
                    <a:lnTo>
                      <a:pt x="117" y="3026"/>
                    </a:lnTo>
                    <a:lnTo>
                      <a:pt x="176" y="3084"/>
                    </a:lnTo>
                    <a:lnTo>
                      <a:pt x="176" y="3084"/>
                    </a:lnTo>
                    <a:lnTo>
                      <a:pt x="292" y="3084"/>
                    </a:lnTo>
                    <a:lnTo>
                      <a:pt x="408" y="3084"/>
                    </a:lnTo>
                    <a:lnTo>
                      <a:pt x="466" y="2968"/>
                    </a:lnTo>
                    <a:lnTo>
                      <a:pt x="466" y="2910"/>
                    </a:lnTo>
                    <a:lnTo>
                      <a:pt x="466" y="2910"/>
                    </a:lnTo>
                    <a:lnTo>
                      <a:pt x="525" y="2619"/>
                    </a:lnTo>
                    <a:lnTo>
                      <a:pt x="466" y="2328"/>
                    </a:lnTo>
                    <a:lnTo>
                      <a:pt x="350" y="1746"/>
                    </a:lnTo>
                    <a:lnTo>
                      <a:pt x="350" y="1746"/>
                    </a:lnTo>
                    <a:lnTo>
                      <a:pt x="234" y="1106"/>
                    </a:lnTo>
                    <a:lnTo>
                      <a:pt x="234" y="815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66" y="292"/>
                    </a:lnTo>
                    <a:lnTo>
                      <a:pt x="641" y="117"/>
                    </a:lnTo>
                    <a:lnTo>
                      <a:pt x="641" y="117"/>
                    </a:lnTo>
                    <a:lnTo>
                      <a:pt x="815" y="117"/>
                    </a:lnTo>
                    <a:lnTo>
                      <a:pt x="932" y="117"/>
                    </a:lnTo>
                    <a:lnTo>
                      <a:pt x="932" y="117"/>
                    </a:lnTo>
                    <a:lnTo>
                      <a:pt x="1106" y="175"/>
                    </a:lnTo>
                    <a:lnTo>
                      <a:pt x="1223" y="233"/>
                    </a:lnTo>
                    <a:lnTo>
                      <a:pt x="1223" y="233"/>
                    </a:lnTo>
                    <a:lnTo>
                      <a:pt x="1106" y="117"/>
                    </a:lnTo>
                    <a:lnTo>
                      <a:pt x="932" y="59"/>
                    </a:lnTo>
                    <a:lnTo>
                      <a:pt x="757" y="1"/>
                    </a:lnTo>
                    <a:lnTo>
                      <a:pt x="583" y="59"/>
                    </a:lnTo>
                    <a:lnTo>
                      <a:pt x="583" y="59"/>
                    </a:lnTo>
                    <a:lnTo>
                      <a:pt x="408" y="117"/>
                    </a:lnTo>
                    <a:lnTo>
                      <a:pt x="234" y="292"/>
                    </a:lnTo>
                    <a:lnTo>
                      <a:pt x="176" y="466"/>
                    </a:lnTo>
                    <a:lnTo>
                      <a:pt x="117" y="699"/>
                    </a:lnTo>
                    <a:lnTo>
                      <a:pt x="117" y="1164"/>
                    </a:lnTo>
                    <a:lnTo>
                      <a:pt x="234" y="1688"/>
                    </a:lnTo>
                    <a:lnTo>
                      <a:pt x="234" y="1688"/>
                    </a:lnTo>
                    <a:lnTo>
                      <a:pt x="408" y="2270"/>
                    </a:lnTo>
                    <a:lnTo>
                      <a:pt x="466" y="2561"/>
                    </a:lnTo>
                    <a:lnTo>
                      <a:pt x="466" y="2851"/>
                    </a:lnTo>
                    <a:lnTo>
                      <a:pt x="466" y="2851"/>
                    </a:lnTo>
                    <a:lnTo>
                      <a:pt x="408" y="2910"/>
                    </a:lnTo>
                    <a:lnTo>
                      <a:pt x="350" y="2968"/>
                    </a:lnTo>
                    <a:lnTo>
                      <a:pt x="234" y="3026"/>
                    </a:lnTo>
                    <a:lnTo>
                      <a:pt x="176" y="3026"/>
                    </a:lnTo>
                    <a:lnTo>
                      <a:pt x="176" y="3026"/>
                    </a:lnTo>
                    <a:lnTo>
                      <a:pt x="1" y="2968"/>
                    </a:lnTo>
                    <a:lnTo>
                      <a:pt x="1" y="2968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fill="none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fill="none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fill="none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1503356" y="476387"/>
                <a:ext cx="481726" cy="54429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6575" extrusionOk="0">
                    <a:moveTo>
                      <a:pt x="3084" y="175"/>
                    </a:moveTo>
                    <a:lnTo>
                      <a:pt x="3549" y="233"/>
                    </a:lnTo>
                    <a:lnTo>
                      <a:pt x="3956" y="349"/>
                    </a:lnTo>
                    <a:lnTo>
                      <a:pt x="4305" y="524"/>
                    </a:lnTo>
                    <a:lnTo>
                      <a:pt x="4655" y="815"/>
                    </a:lnTo>
                    <a:lnTo>
                      <a:pt x="4887" y="989"/>
                    </a:lnTo>
                    <a:lnTo>
                      <a:pt x="5120" y="1280"/>
                    </a:lnTo>
                    <a:lnTo>
                      <a:pt x="5411" y="1804"/>
                    </a:lnTo>
                    <a:lnTo>
                      <a:pt x="5585" y="2444"/>
                    </a:lnTo>
                    <a:lnTo>
                      <a:pt x="5644" y="3084"/>
                    </a:lnTo>
                    <a:lnTo>
                      <a:pt x="5585" y="3607"/>
                    </a:lnTo>
                    <a:lnTo>
                      <a:pt x="5469" y="4131"/>
                    </a:lnTo>
                    <a:lnTo>
                      <a:pt x="5294" y="4654"/>
                    </a:lnTo>
                    <a:lnTo>
                      <a:pt x="5004" y="5120"/>
                    </a:lnTo>
                    <a:lnTo>
                      <a:pt x="4771" y="5411"/>
                    </a:lnTo>
                    <a:lnTo>
                      <a:pt x="4480" y="5701"/>
                    </a:lnTo>
                    <a:lnTo>
                      <a:pt x="4189" y="5876"/>
                    </a:lnTo>
                    <a:lnTo>
                      <a:pt x="3956" y="6109"/>
                    </a:lnTo>
                    <a:lnTo>
                      <a:pt x="3607" y="6225"/>
                    </a:lnTo>
                    <a:lnTo>
                      <a:pt x="3316" y="6341"/>
                    </a:lnTo>
                    <a:lnTo>
                      <a:pt x="3026" y="6400"/>
                    </a:lnTo>
                    <a:lnTo>
                      <a:pt x="2677" y="6400"/>
                    </a:lnTo>
                    <a:lnTo>
                      <a:pt x="2269" y="6341"/>
                    </a:lnTo>
                    <a:lnTo>
                      <a:pt x="1862" y="6283"/>
                    </a:lnTo>
                    <a:lnTo>
                      <a:pt x="1513" y="6051"/>
                    </a:lnTo>
                    <a:lnTo>
                      <a:pt x="1106" y="5818"/>
                    </a:lnTo>
                    <a:lnTo>
                      <a:pt x="931" y="5585"/>
                    </a:lnTo>
                    <a:lnTo>
                      <a:pt x="699" y="5352"/>
                    </a:lnTo>
                    <a:lnTo>
                      <a:pt x="408" y="4771"/>
                    </a:lnTo>
                    <a:lnTo>
                      <a:pt x="233" y="4189"/>
                    </a:lnTo>
                    <a:lnTo>
                      <a:pt x="175" y="3549"/>
                    </a:lnTo>
                    <a:lnTo>
                      <a:pt x="233" y="2967"/>
                    </a:lnTo>
                    <a:lnTo>
                      <a:pt x="350" y="2444"/>
                    </a:lnTo>
                    <a:lnTo>
                      <a:pt x="524" y="1920"/>
                    </a:lnTo>
                    <a:lnTo>
                      <a:pt x="815" y="1455"/>
                    </a:lnTo>
                    <a:lnTo>
                      <a:pt x="1048" y="1164"/>
                    </a:lnTo>
                    <a:lnTo>
                      <a:pt x="1338" y="931"/>
                    </a:lnTo>
                    <a:lnTo>
                      <a:pt x="1571" y="698"/>
                    </a:lnTo>
                    <a:lnTo>
                      <a:pt x="1862" y="524"/>
                    </a:lnTo>
                    <a:lnTo>
                      <a:pt x="2153" y="349"/>
                    </a:lnTo>
                    <a:lnTo>
                      <a:pt x="2502" y="291"/>
                    </a:lnTo>
                    <a:lnTo>
                      <a:pt x="2793" y="233"/>
                    </a:lnTo>
                    <a:lnTo>
                      <a:pt x="3084" y="175"/>
                    </a:lnTo>
                    <a:close/>
                    <a:moveTo>
                      <a:pt x="3084" y="0"/>
                    </a:moveTo>
                    <a:lnTo>
                      <a:pt x="2793" y="58"/>
                    </a:lnTo>
                    <a:lnTo>
                      <a:pt x="2444" y="117"/>
                    </a:lnTo>
                    <a:lnTo>
                      <a:pt x="2095" y="233"/>
                    </a:lnTo>
                    <a:lnTo>
                      <a:pt x="1804" y="349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047"/>
                    </a:lnTo>
                    <a:lnTo>
                      <a:pt x="699" y="1338"/>
                    </a:lnTo>
                    <a:lnTo>
                      <a:pt x="408" y="1862"/>
                    </a:lnTo>
                    <a:lnTo>
                      <a:pt x="175" y="2385"/>
                    </a:lnTo>
                    <a:lnTo>
                      <a:pt x="59" y="2967"/>
                    </a:lnTo>
                    <a:lnTo>
                      <a:pt x="0" y="3549"/>
                    </a:lnTo>
                    <a:lnTo>
                      <a:pt x="59" y="4189"/>
                    </a:lnTo>
                    <a:lnTo>
                      <a:pt x="233" y="4829"/>
                    </a:lnTo>
                    <a:lnTo>
                      <a:pt x="408" y="5178"/>
                    </a:lnTo>
                    <a:lnTo>
                      <a:pt x="582" y="5411"/>
                    </a:lnTo>
                    <a:lnTo>
                      <a:pt x="757" y="5701"/>
                    </a:lnTo>
                    <a:lnTo>
                      <a:pt x="1048" y="5934"/>
                    </a:lnTo>
                    <a:lnTo>
                      <a:pt x="1397" y="6225"/>
                    </a:lnTo>
                    <a:lnTo>
                      <a:pt x="1804" y="6400"/>
                    </a:lnTo>
                    <a:lnTo>
                      <a:pt x="2269" y="6516"/>
                    </a:lnTo>
                    <a:lnTo>
                      <a:pt x="2677" y="6574"/>
                    </a:lnTo>
                    <a:lnTo>
                      <a:pt x="3026" y="6574"/>
                    </a:lnTo>
                    <a:lnTo>
                      <a:pt x="3375" y="6458"/>
                    </a:lnTo>
                    <a:lnTo>
                      <a:pt x="3666" y="6400"/>
                    </a:lnTo>
                    <a:lnTo>
                      <a:pt x="4015" y="6225"/>
                    </a:lnTo>
                    <a:lnTo>
                      <a:pt x="4305" y="6051"/>
                    </a:lnTo>
                    <a:lnTo>
                      <a:pt x="4596" y="5818"/>
                    </a:lnTo>
                    <a:lnTo>
                      <a:pt x="4887" y="5527"/>
                    </a:lnTo>
                    <a:lnTo>
                      <a:pt x="5120" y="5236"/>
                    </a:lnTo>
                    <a:lnTo>
                      <a:pt x="5411" y="4712"/>
                    </a:lnTo>
                    <a:lnTo>
                      <a:pt x="5644" y="4189"/>
                    </a:lnTo>
                    <a:lnTo>
                      <a:pt x="5760" y="3607"/>
                    </a:lnTo>
                    <a:lnTo>
                      <a:pt x="5818" y="3084"/>
                    </a:lnTo>
                    <a:lnTo>
                      <a:pt x="5760" y="2385"/>
                    </a:lnTo>
                    <a:lnTo>
                      <a:pt x="5527" y="1745"/>
                    </a:lnTo>
                    <a:lnTo>
                      <a:pt x="5411" y="1455"/>
                    </a:lnTo>
                    <a:lnTo>
                      <a:pt x="5236" y="1164"/>
                    </a:lnTo>
                    <a:lnTo>
                      <a:pt x="5004" y="931"/>
                    </a:lnTo>
                    <a:lnTo>
                      <a:pt x="4771" y="640"/>
                    </a:lnTo>
                    <a:lnTo>
                      <a:pt x="4422" y="407"/>
                    </a:lnTo>
                    <a:lnTo>
                      <a:pt x="4015" y="175"/>
                    </a:lnTo>
                    <a:lnTo>
                      <a:pt x="3549" y="58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1541852" y="481188"/>
                <a:ext cx="404653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6458" extrusionOk="0">
                    <a:moveTo>
                      <a:pt x="3142" y="175"/>
                    </a:moveTo>
                    <a:lnTo>
                      <a:pt x="3491" y="291"/>
                    </a:lnTo>
                    <a:lnTo>
                      <a:pt x="3724" y="466"/>
                    </a:lnTo>
                    <a:lnTo>
                      <a:pt x="4015" y="698"/>
                    </a:lnTo>
                    <a:lnTo>
                      <a:pt x="4306" y="1106"/>
                    </a:lnTo>
                    <a:lnTo>
                      <a:pt x="4539" y="1571"/>
                    </a:lnTo>
                    <a:lnTo>
                      <a:pt x="4655" y="2095"/>
                    </a:lnTo>
                    <a:lnTo>
                      <a:pt x="4713" y="2676"/>
                    </a:lnTo>
                    <a:lnTo>
                      <a:pt x="4655" y="3258"/>
                    </a:lnTo>
                    <a:lnTo>
                      <a:pt x="4539" y="3840"/>
                    </a:lnTo>
                    <a:lnTo>
                      <a:pt x="4364" y="4422"/>
                    </a:lnTo>
                    <a:lnTo>
                      <a:pt x="4073" y="4945"/>
                    </a:lnTo>
                    <a:lnTo>
                      <a:pt x="3840" y="5294"/>
                    </a:lnTo>
                    <a:lnTo>
                      <a:pt x="3608" y="5527"/>
                    </a:lnTo>
                    <a:lnTo>
                      <a:pt x="3375" y="5760"/>
                    </a:lnTo>
                    <a:lnTo>
                      <a:pt x="3084" y="5993"/>
                    </a:lnTo>
                    <a:lnTo>
                      <a:pt x="2851" y="6109"/>
                    </a:lnTo>
                    <a:lnTo>
                      <a:pt x="2561" y="6225"/>
                    </a:lnTo>
                    <a:lnTo>
                      <a:pt x="2270" y="6283"/>
                    </a:lnTo>
                    <a:lnTo>
                      <a:pt x="2037" y="6342"/>
                    </a:lnTo>
                    <a:lnTo>
                      <a:pt x="1688" y="6283"/>
                    </a:lnTo>
                    <a:lnTo>
                      <a:pt x="1397" y="6167"/>
                    </a:lnTo>
                    <a:lnTo>
                      <a:pt x="1106" y="6051"/>
                    </a:lnTo>
                    <a:lnTo>
                      <a:pt x="873" y="5818"/>
                    </a:lnTo>
                    <a:lnTo>
                      <a:pt x="583" y="5411"/>
                    </a:lnTo>
                    <a:lnTo>
                      <a:pt x="350" y="4945"/>
                    </a:lnTo>
                    <a:lnTo>
                      <a:pt x="234" y="4364"/>
                    </a:lnTo>
                    <a:lnTo>
                      <a:pt x="175" y="3782"/>
                    </a:lnTo>
                    <a:lnTo>
                      <a:pt x="234" y="3200"/>
                    </a:lnTo>
                    <a:lnTo>
                      <a:pt x="350" y="2618"/>
                    </a:lnTo>
                    <a:lnTo>
                      <a:pt x="524" y="2037"/>
                    </a:lnTo>
                    <a:lnTo>
                      <a:pt x="815" y="1513"/>
                    </a:lnTo>
                    <a:lnTo>
                      <a:pt x="1048" y="1222"/>
                    </a:lnTo>
                    <a:lnTo>
                      <a:pt x="1281" y="931"/>
                    </a:lnTo>
                    <a:lnTo>
                      <a:pt x="1513" y="698"/>
                    </a:lnTo>
                    <a:lnTo>
                      <a:pt x="1746" y="524"/>
                    </a:lnTo>
                    <a:lnTo>
                      <a:pt x="2037" y="349"/>
                    </a:lnTo>
                    <a:lnTo>
                      <a:pt x="2328" y="233"/>
                    </a:lnTo>
                    <a:lnTo>
                      <a:pt x="2561" y="175"/>
                    </a:lnTo>
                    <a:close/>
                    <a:moveTo>
                      <a:pt x="2561" y="0"/>
                    </a:moveTo>
                    <a:lnTo>
                      <a:pt x="2270" y="117"/>
                    </a:lnTo>
                    <a:lnTo>
                      <a:pt x="1979" y="233"/>
                    </a:lnTo>
                    <a:lnTo>
                      <a:pt x="1688" y="349"/>
                    </a:lnTo>
                    <a:lnTo>
                      <a:pt x="1397" y="582"/>
                    </a:lnTo>
                    <a:lnTo>
                      <a:pt x="1164" y="815"/>
                    </a:lnTo>
                    <a:lnTo>
                      <a:pt x="873" y="1106"/>
                    </a:lnTo>
                    <a:lnTo>
                      <a:pt x="699" y="1455"/>
                    </a:lnTo>
                    <a:lnTo>
                      <a:pt x="350" y="1978"/>
                    </a:lnTo>
                    <a:lnTo>
                      <a:pt x="175" y="2560"/>
                    </a:lnTo>
                    <a:lnTo>
                      <a:pt x="59" y="3200"/>
                    </a:lnTo>
                    <a:lnTo>
                      <a:pt x="1" y="3782"/>
                    </a:lnTo>
                    <a:lnTo>
                      <a:pt x="59" y="4422"/>
                    </a:lnTo>
                    <a:lnTo>
                      <a:pt x="175" y="4945"/>
                    </a:lnTo>
                    <a:lnTo>
                      <a:pt x="408" y="5469"/>
                    </a:lnTo>
                    <a:lnTo>
                      <a:pt x="757" y="5934"/>
                    </a:lnTo>
                    <a:lnTo>
                      <a:pt x="1048" y="6167"/>
                    </a:lnTo>
                    <a:lnTo>
                      <a:pt x="1339" y="6342"/>
                    </a:lnTo>
                    <a:lnTo>
                      <a:pt x="1688" y="6458"/>
                    </a:lnTo>
                    <a:lnTo>
                      <a:pt x="2328" y="6458"/>
                    </a:lnTo>
                    <a:lnTo>
                      <a:pt x="2619" y="6400"/>
                    </a:lnTo>
                    <a:lnTo>
                      <a:pt x="2910" y="6283"/>
                    </a:lnTo>
                    <a:lnTo>
                      <a:pt x="3201" y="6109"/>
                    </a:lnTo>
                    <a:lnTo>
                      <a:pt x="3491" y="5934"/>
                    </a:lnTo>
                    <a:lnTo>
                      <a:pt x="3724" y="5643"/>
                    </a:lnTo>
                    <a:lnTo>
                      <a:pt x="3957" y="5353"/>
                    </a:lnTo>
                    <a:lnTo>
                      <a:pt x="4190" y="5062"/>
                    </a:lnTo>
                    <a:lnTo>
                      <a:pt x="4480" y="4480"/>
                    </a:lnTo>
                    <a:lnTo>
                      <a:pt x="4713" y="3898"/>
                    </a:lnTo>
                    <a:lnTo>
                      <a:pt x="4829" y="3316"/>
                    </a:lnTo>
                    <a:lnTo>
                      <a:pt x="4888" y="2676"/>
                    </a:lnTo>
                    <a:lnTo>
                      <a:pt x="4829" y="2095"/>
                    </a:lnTo>
                    <a:lnTo>
                      <a:pt x="4713" y="1513"/>
                    </a:lnTo>
                    <a:lnTo>
                      <a:pt x="4480" y="989"/>
                    </a:lnTo>
                    <a:lnTo>
                      <a:pt x="4131" y="582"/>
                    </a:lnTo>
                    <a:lnTo>
                      <a:pt x="3840" y="291"/>
                    </a:lnTo>
                    <a:lnTo>
                      <a:pt x="3550" y="117"/>
                    </a:lnTo>
                    <a:lnTo>
                      <a:pt x="3201" y="59"/>
                    </a:lnTo>
                    <a:lnTo>
                      <a:pt x="28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580430" y="481188"/>
                <a:ext cx="327580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6458" extrusionOk="0">
                    <a:moveTo>
                      <a:pt x="2560" y="175"/>
                    </a:moveTo>
                    <a:lnTo>
                      <a:pt x="2793" y="233"/>
                    </a:lnTo>
                    <a:lnTo>
                      <a:pt x="2967" y="291"/>
                    </a:lnTo>
                    <a:lnTo>
                      <a:pt x="3142" y="408"/>
                    </a:lnTo>
                    <a:lnTo>
                      <a:pt x="3316" y="640"/>
                    </a:lnTo>
                    <a:lnTo>
                      <a:pt x="3491" y="931"/>
                    </a:lnTo>
                    <a:lnTo>
                      <a:pt x="3665" y="1338"/>
                    </a:lnTo>
                    <a:lnTo>
                      <a:pt x="3724" y="1746"/>
                    </a:lnTo>
                    <a:lnTo>
                      <a:pt x="3782" y="2269"/>
                    </a:lnTo>
                    <a:lnTo>
                      <a:pt x="3724" y="2909"/>
                    </a:lnTo>
                    <a:lnTo>
                      <a:pt x="3607" y="3549"/>
                    </a:lnTo>
                    <a:lnTo>
                      <a:pt x="3374" y="4189"/>
                    </a:lnTo>
                    <a:lnTo>
                      <a:pt x="3084" y="4829"/>
                    </a:lnTo>
                    <a:lnTo>
                      <a:pt x="2676" y="5469"/>
                    </a:lnTo>
                    <a:lnTo>
                      <a:pt x="2502" y="5702"/>
                    </a:lnTo>
                    <a:lnTo>
                      <a:pt x="2269" y="5934"/>
                    </a:lnTo>
                    <a:lnTo>
                      <a:pt x="2036" y="6109"/>
                    </a:lnTo>
                    <a:lnTo>
                      <a:pt x="1804" y="6225"/>
                    </a:lnTo>
                    <a:lnTo>
                      <a:pt x="1571" y="6283"/>
                    </a:lnTo>
                    <a:lnTo>
                      <a:pt x="1164" y="6283"/>
                    </a:lnTo>
                    <a:lnTo>
                      <a:pt x="989" y="6167"/>
                    </a:lnTo>
                    <a:lnTo>
                      <a:pt x="757" y="6051"/>
                    </a:lnTo>
                    <a:lnTo>
                      <a:pt x="582" y="5876"/>
                    </a:lnTo>
                    <a:lnTo>
                      <a:pt x="407" y="5527"/>
                    </a:lnTo>
                    <a:lnTo>
                      <a:pt x="291" y="5178"/>
                    </a:lnTo>
                    <a:lnTo>
                      <a:pt x="233" y="4713"/>
                    </a:lnTo>
                    <a:lnTo>
                      <a:pt x="175" y="4247"/>
                    </a:lnTo>
                    <a:lnTo>
                      <a:pt x="233" y="3607"/>
                    </a:lnTo>
                    <a:lnTo>
                      <a:pt x="349" y="2909"/>
                    </a:lnTo>
                    <a:lnTo>
                      <a:pt x="524" y="2269"/>
                    </a:lnTo>
                    <a:lnTo>
                      <a:pt x="815" y="1629"/>
                    </a:lnTo>
                    <a:lnTo>
                      <a:pt x="1222" y="989"/>
                    </a:lnTo>
                    <a:lnTo>
                      <a:pt x="1455" y="757"/>
                    </a:lnTo>
                    <a:lnTo>
                      <a:pt x="1687" y="582"/>
                    </a:lnTo>
                    <a:lnTo>
                      <a:pt x="1920" y="408"/>
                    </a:lnTo>
                    <a:lnTo>
                      <a:pt x="2153" y="291"/>
                    </a:lnTo>
                    <a:lnTo>
                      <a:pt x="2327" y="233"/>
                    </a:lnTo>
                    <a:lnTo>
                      <a:pt x="2560" y="175"/>
                    </a:lnTo>
                    <a:close/>
                    <a:moveTo>
                      <a:pt x="2560" y="0"/>
                    </a:moveTo>
                    <a:lnTo>
                      <a:pt x="2327" y="59"/>
                    </a:lnTo>
                    <a:lnTo>
                      <a:pt x="2095" y="117"/>
                    </a:lnTo>
                    <a:lnTo>
                      <a:pt x="1804" y="233"/>
                    </a:lnTo>
                    <a:lnTo>
                      <a:pt x="1571" y="408"/>
                    </a:lnTo>
                    <a:lnTo>
                      <a:pt x="1338" y="640"/>
                    </a:lnTo>
                    <a:lnTo>
                      <a:pt x="1106" y="931"/>
                    </a:lnTo>
                    <a:lnTo>
                      <a:pt x="698" y="1571"/>
                    </a:lnTo>
                    <a:lnTo>
                      <a:pt x="407" y="2211"/>
                    </a:lnTo>
                    <a:lnTo>
                      <a:pt x="175" y="2909"/>
                    </a:lnTo>
                    <a:lnTo>
                      <a:pt x="58" y="3549"/>
                    </a:lnTo>
                    <a:lnTo>
                      <a:pt x="0" y="4247"/>
                    </a:lnTo>
                    <a:lnTo>
                      <a:pt x="58" y="4713"/>
                    </a:lnTo>
                    <a:lnTo>
                      <a:pt x="117" y="5178"/>
                    </a:lnTo>
                    <a:lnTo>
                      <a:pt x="291" y="5643"/>
                    </a:lnTo>
                    <a:lnTo>
                      <a:pt x="466" y="5993"/>
                    </a:lnTo>
                    <a:lnTo>
                      <a:pt x="698" y="6167"/>
                    </a:lnTo>
                    <a:lnTo>
                      <a:pt x="873" y="6342"/>
                    </a:lnTo>
                    <a:lnTo>
                      <a:pt x="1106" y="6458"/>
                    </a:lnTo>
                    <a:lnTo>
                      <a:pt x="1629" y="6458"/>
                    </a:lnTo>
                    <a:lnTo>
                      <a:pt x="1862" y="6342"/>
                    </a:lnTo>
                    <a:lnTo>
                      <a:pt x="2095" y="6225"/>
                    </a:lnTo>
                    <a:lnTo>
                      <a:pt x="2385" y="6051"/>
                    </a:lnTo>
                    <a:lnTo>
                      <a:pt x="2618" y="5818"/>
                    </a:lnTo>
                    <a:lnTo>
                      <a:pt x="2851" y="5585"/>
                    </a:lnTo>
                    <a:lnTo>
                      <a:pt x="3258" y="4887"/>
                    </a:lnTo>
                    <a:lnTo>
                      <a:pt x="3549" y="4247"/>
                    </a:lnTo>
                    <a:lnTo>
                      <a:pt x="3782" y="3607"/>
                    </a:lnTo>
                    <a:lnTo>
                      <a:pt x="3898" y="2909"/>
                    </a:lnTo>
                    <a:lnTo>
                      <a:pt x="3956" y="2269"/>
                    </a:lnTo>
                    <a:lnTo>
                      <a:pt x="3898" y="1746"/>
                    </a:lnTo>
                    <a:lnTo>
                      <a:pt x="3840" y="1280"/>
                    </a:lnTo>
                    <a:lnTo>
                      <a:pt x="3665" y="873"/>
                    </a:lnTo>
                    <a:lnTo>
                      <a:pt x="3491" y="524"/>
                    </a:lnTo>
                    <a:lnTo>
                      <a:pt x="3258" y="291"/>
                    </a:lnTo>
                    <a:lnTo>
                      <a:pt x="3025" y="117"/>
                    </a:lnTo>
                    <a:lnTo>
                      <a:pt x="2793" y="59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623727" y="485990"/>
                <a:ext cx="24090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6400" extrusionOk="0">
                    <a:moveTo>
                      <a:pt x="2270" y="175"/>
                    </a:moveTo>
                    <a:lnTo>
                      <a:pt x="2386" y="233"/>
                    </a:lnTo>
                    <a:lnTo>
                      <a:pt x="2502" y="350"/>
                    </a:lnTo>
                    <a:lnTo>
                      <a:pt x="2561" y="466"/>
                    </a:lnTo>
                    <a:lnTo>
                      <a:pt x="2677" y="931"/>
                    </a:lnTo>
                    <a:lnTo>
                      <a:pt x="2735" y="1455"/>
                    </a:lnTo>
                    <a:lnTo>
                      <a:pt x="2677" y="2211"/>
                    </a:lnTo>
                    <a:lnTo>
                      <a:pt x="2561" y="3026"/>
                    </a:lnTo>
                    <a:lnTo>
                      <a:pt x="2328" y="3840"/>
                    </a:lnTo>
                    <a:lnTo>
                      <a:pt x="2037" y="4655"/>
                    </a:lnTo>
                    <a:lnTo>
                      <a:pt x="1688" y="5295"/>
                    </a:lnTo>
                    <a:lnTo>
                      <a:pt x="1339" y="5818"/>
                    </a:lnTo>
                    <a:lnTo>
                      <a:pt x="990" y="6109"/>
                    </a:lnTo>
                    <a:lnTo>
                      <a:pt x="815" y="6167"/>
                    </a:lnTo>
                    <a:lnTo>
                      <a:pt x="699" y="6225"/>
                    </a:lnTo>
                    <a:lnTo>
                      <a:pt x="583" y="6225"/>
                    </a:lnTo>
                    <a:lnTo>
                      <a:pt x="524" y="6167"/>
                    </a:lnTo>
                    <a:lnTo>
                      <a:pt x="408" y="6051"/>
                    </a:lnTo>
                    <a:lnTo>
                      <a:pt x="350" y="5876"/>
                    </a:lnTo>
                    <a:lnTo>
                      <a:pt x="234" y="5469"/>
                    </a:lnTo>
                    <a:lnTo>
                      <a:pt x="175" y="4887"/>
                    </a:lnTo>
                    <a:lnTo>
                      <a:pt x="234" y="4189"/>
                    </a:lnTo>
                    <a:lnTo>
                      <a:pt x="350" y="3375"/>
                    </a:lnTo>
                    <a:lnTo>
                      <a:pt x="583" y="2560"/>
                    </a:lnTo>
                    <a:lnTo>
                      <a:pt x="873" y="1746"/>
                    </a:lnTo>
                    <a:lnTo>
                      <a:pt x="1223" y="1048"/>
                    </a:lnTo>
                    <a:lnTo>
                      <a:pt x="1572" y="524"/>
                    </a:lnTo>
                    <a:lnTo>
                      <a:pt x="1921" y="233"/>
                    </a:lnTo>
                    <a:lnTo>
                      <a:pt x="2037" y="175"/>
                    </a:lnTo>
                    <a:close/>
                    <a:moveTo>
                      <a:pt x="1979" y="1"/>
                    </a:moveTo>
                    <a:lnTo>
                      <a:pt x="1804" y="117"/>
                    </a:lnTo>
                    <a:lnTo>
                      <a:pt x="1630" y="233"/>
                    </a:lnTo>
                    <a:lnTo>
                      <a:pt x="1455" y="466"/>
                    </a:lnTo>
                    <a:lnTo>
                      <a:pt x="1106" y="990"/>
                    </a:lnTo>
                    <a:lnTo>
                      <a:pt x="757" y="1688"/>
                    </a:lnTo>
                    <a:lnTo>
                      <a:pt x="408" y="2502"/>
                    </a:lnTo>
                    <a:lnTo>
                      <a:pt x="175" y="3317"/>
                    </a:lnTo>
                    <a:lnTo>
                      <a:pt x="59" y="4131"/>
                    </a:lnTo>
                    <a:lnTo>
                      <a:pt x="1" y="4887"/>
                    </a:lnTo>
                    <a:lnTo>
                      <a:pt x="59" y="5469"/>
                    </a:lnTo>
                    <a:lnTo>
                      <a:pt x="175" y="5935"/>
                    </a:lnTo>
                    <a:lnTo>
                      <a:pt x="292" y="6167"/>
                    </a:lnTo>
                    <a:lnTo>
                      <a:pt x="408" y="6284"/>
                    </a:lnTo>
                    <a:lnTo>
                      <a:pt x="524" y="6342"/>
                    </a:lnTo>
                    <a:lnTo>
                      <a:pt x="699" y="6400"/>
                    </a:lnTo>
                    <a:lnTo>
                      <a:pt x="873" y="6342"/>
                    </a:lnTo>
                    <a:lnTo>
                      <a:pt x="1048" y="6284"/>
                    </a:lnTo>
                    <a:lnTo>
                      <a:pt x="1281" y="6109"/>
                    </a:lnTo>
                    <a:lnTo>
                      <a:pt x="1455" y="5935"/>
                    </a:lnTo>
                    <a:lnTo>
                      <a:pt x="1804" y="5411"/>
                    </a:lnTo>
                    <a:lnTo>
                      <a:pt x="2153" y="4713"/>
                    </a:lnTo>
                    <a:lnTo>
                      <a:pt x="2502" y="3898"/>
                    </a:lnTo>
                    <a:lnTo>
                      <a:pt x="2677" y="3026"/>
                    </a:lnTo>
                    <a:lnTo>
                      <a:pt x="2851" y="2211"/>
                    </a:lnTo>
                    <a:lnTo>
                      <a:pt x="2910" y="1455"/>
                    </a:lnTo>
                    <a:lnTo>
                      <a:pt x="2851" y="873"/>
                    </a:lnTo>
                    <a:lnTo>
                      <a:pt x="2735" y="408"/>
                    </a:lnTo>
                    <a:lnTo>
                      <a:pt x="2619" y="233"/>
                    </a:lnTo>
                    <a:lnTo>
                      <a:pt x="2502" y="117"/>
                    </a:lnTo>
                    <a:lnTo>
                      <a:pt x="23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657504" y="485990"/>
                <a:ext cx="173435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6400" extrusionOk="0">
                    <a:moveTo>
                      <a:pt x="1862" y="175"/>
                    </a:moveTo>
                    <a:lnTo>
                      <a:pt x="1862" y="233"/>
                    </a:lnTo>
                    <a:lnTo>
                      <a:pt x="1920" y="350"/>
                    </a:lnTo>
                    <a:lnTo>
                      <a:pt x="1920" y="466"/>
                    </a:lnTo>
                    <a:lnTo>
                      <a:pt x="1804" y="1222"/>
                    </a:lnTo>
                    <a:lnTo>
                      <a:pt x="1629" y="2211"/>
                    </a:lnTo>
                    <a:lnTo>
                      <a:pt x="1396" y="3317"/>
                    </a:lnTo>
                    <a:lnTo>
                      <a:pt x="1047" y="4480"/>
                    </a:lnTo>
                    <a:lnTo>
                      <a:pt x="756" y="5236"/>
                    </a:lnTo>
                    <a:lnTo>
                      <a:pt x="524" y="5760"/>
                    </a:lnTo>
                    <a:lnTo>
                      <a:pt x="291" y="6109"/>
                    </a:lnTo>
                    <a:lnTo>
                      <a:pt x="233" y="6167"/>
                    </a:lnTo>
                    <a:lnTo>
                      <a:pt x="175" y="5993"/>
                    </a:lnTo>
                    <a:lnTo>
                      <a:pt x="175" y="5876"/>
                    </a:lnTo>
                    <a:lnTo>
                      <a:pt x="233" y="5178"/>
                    </a:lnTo>
                    <a:lnTo>
                      <a:pt x="407" y="4189"/>
                    </a:lnTo>
                    <a:lnTo>
                      <a:pt x="698" y="3026"/>
                    </a:lnTo>
                    <a:lnTo>
                      <a:pt x="1047" y="1862"/>
                    </a:lnTo>
                    <a:lnTo>
                      <a:pt x="1338" y="1164"/>
                    </a:lnTo>
                    <a:lnTo>
                      <a:pt x="1571" y="582"/>
                    </a:lnTo>
                    <a:lnTo>
                      <a:pt x="1804" y="233"/>
                    </a:lnTo>
                    <a:lnTo>
                      <a:pt x="1862" y="175"/>
                    </a:lnTo>
                    <a:close/>
                    <a:moveTo>
                      <a:pt x="1862" y="1"/>
                    </a:moveTo>
                    <a:lnTo>
                      <a:pt x="1745" y="59"/>
                    </a:lnTo>
                    <a:lnTo>
                      <a:pt x="1571" y="233"/>
                    </a:lnTo>
                    <a:lnTo>
                      <a:pt x="1280" y="873"/>
                    </a:lnTo>
                    <a:lnTo>
                      <a:pt x="873" y="1862"/>
                    </a:lnTo>
                    <a:lnTo>
                      <a:pt x="524" y="2968"/>
                    </a:lnTo>
                    <a:lnTo>
                      <a:pt x="291" y="4131"/>
                    </a:lnTo>
                    <a:lnTo>
                      <a:pt x="58" y="5120"/>
                    </a:lnTo>
                    <a:lnTo>
                      <a:pt x="0" y="5876"/>
                    </a:lnTo>
                    <a:lnTo>
                      <a:pt x="0" y="5993"/>
                    </a:lnTo>
                    <a:lnTo>
                      <a:pt x="58" y="6225"/>
                    </a:lnTo>
                    <a:lnTo>
                      <a:pt x="116" y="6342"/>
                    </a:lnTo>
                    <a:lnTo>
                      <a:pt x="233" y="6400"/>
                    </a:lnTo>
                    <a:lnTo>
                      <a:pt x="349" y="6342"/>
                    </a:lnTo>
                    <a:lnTo>
                      <a:pt x="524" y="6109"/>
                    </a:lnTo>
                    <a:lnTo>
                      <a:pt x="815" y="5469"/>
                    </a:lnTo>
                    <a:lnTo>
                      <a:pt x="1164" y="4538"/>
                    </a:lnTo>
                    <a:lnTo>
                      <a:pt x="1513" y="3375"/>
                    </a:lnTo>
                    <a:lnTo>
                      <a:pt x="1804" y="2211"/>
                    </a:lnTo>
                    <a:lnTo>
                      <a:pt x="1978" y="1222"/>
                    </a:lnTo>
                    <a:lnTo>
                      <a:pt x="2094" y="466"/>
                    </a:lnTo>
                    <a:lnTo>
                      <a:pt x="2036" y="350"/>
                    </a:lnTo>
                    <a:lnTo>
                      <a:pt x="2036" y="117"/>
                    </a:lnTo>
                    <a:lnTo>
                      <a:pt x="1978" y="59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956033" y="722000"/>
                <a:ext cx="53065" cy="18791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270" extrusionOk="0">
                    <a:moveTo>
                      <a:pt x="59" y="2211"/>
                    </a:moveTo>
                    <a:lnTo>
                      <a:pt x="59" y="2211"/>
                    </a:lnTo>
                    <a:lnTo>
                      <a:pt x="1" y="2269"/>
                    </a:lnTo>
                    <a:lnTo>
                      <a:pt x="1" y="2269"/>
                    </a:lnTo>
                    <a:lnTo>
                      <a:pt x="59" y="2211"/>
                    </a:lnTo>
                    <a:lnTo>
                      <a:pt x="59" y="2211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E7CC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956033" y="904947"/>
                <a:ext cx="4967" cy="4967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fill="none" extrusionOk="0">
                    <a:moveTo>
                      <a:pt x="59" y="1"/>
                    </a:moveTo>
                    <a:lnTo>
                      <a:pt x="59" y="1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59" y="1"/>
                    </a:lnTo>
                    <a:lnTo>
                      <a:pt x="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2009016" y="722000"/>
                <a:ext cx="83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960917" y="774980"/>
                <a:ext cx="48181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571" extrusionOk="0">
                    <a:moveTo>
                      <a:pt x="0" y="1571"/>
                    </a:move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close/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0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49" y="931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349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960917" y="904947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975322" y="774980"/>
                <a:ext cx="33776" cy="10596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280" fill="none" extrusionOk="0">
                    <a:moveTo>
                      <a:pt x="408" y="0"/>
                    </a:moveTo>
                    <a:lnTo>
                      <a:pt x="408" y="0"/>
                    </a:lnTo>
                    <a:lnTo>
                      <a:pt x="408" y="0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175" y="931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75" y="931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60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fill="none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696000" y="582347"/>
                <a:ext cx="313093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78" extrusionOk="0">
                    <a:moveTo>
                      <a:pt x="1048" y="4538"/>
                    </a:moveTo>
                    <a:lnTo>
                      <a:pt x="699" y="4596"/>
                    </a:lnTo>
                    <a:lnTo>
                      <a:pt x="582" y="4771"/>
                    </a:lnTo>
                    <a:lnTo>
                      <a:pt x="291" y="5003"/>
                    </a:lnTo>
                    <a:lnTo>
                      <a:pt x="582" y="4887"/>
                    </a:lnTo>
                    <a:lnTo>
                      <a:pt x="873" y="4712"/>
                    </a:lnTo>
                    <a:lnTo>
                      <a:pt x="1048" y="4538"/>
                    </a:lnTo>
                    <a:close/>
                    <a:moveTo>
                      <a:pt x="1862" y="4189"/>
                    </a:moveTo>
                    <a:lnTo>
                      <a:pt x="1339" y="4421"/>
                    </a:lnTo>
                    <a:lnTo>
                      <a:pt x="989" y="4829"/>
                    </a:lnTo>
                    <a:lnTo>
                      <a:pt x="757" y="5003"/>
                    </a:lnTo>
                    <a:lnTo>
                      <a:pt x="1048" y="4887"/>
                    </a:lnTo>
                    <a:lnTo>
                      <a:pt x="1339" y="4712"/>
                    </a:lnTo>
                    <a:lnTo>
                      <a:pt x="1629" y="4480"/>
                    </a:lnTo>
                    <a:lnTo>
                      <a:pt x="1862" y="4189"/>
                    </a:lnTo>
                    <a:close/>
                    <a:moveTo>
                      <a:pt x="3258" y="2560"/>
                    </a:moveTo>
                    <a:lnTo>
                      <a:pt x="3084" y="2909"/>
                    </a:lnTo>
                    <a:lnTo>
                      <a:pt x="2851" y="3258"/>
                    </a:lnTo>
                    <a:lnTo>
                      <a:pt x="2618" y="3607"/>
                    </a:lnTo>
                    <a:lnTo>
                      <a:pt x="2328" y="3840"/>
                    </a:lnTo>
                    <a:lnTo>
                      <a:pt x="2037" y="4247"/>
                    </a:lnTo>
                    <a:lnTo>
                      <a:pt x="1804" y="4538"/>
                    </a:lnTo>
                    <a:lnTo>
                      <a:pt x="1455" y="4771"/>
                    </a:lnTo>
                    <a:lnTo>
                      <a:pt x="1164" y="5003"/>
                    </a:lnTo>
                    <a:lnTo>
                      <a:pt x="1571" y="4829"/>
                    </a:lnTo>
                    <a:lnTo>
                      <a:pt x="1978" y="4596"/>
                    </a:lnTo>
                    <a:lnTo>
                      <a:pt x="2328" y="4247"/>
                    </a:lnTo>
                    <a:lnTo>
                      <a:pt x="2677" y="3840"/>
                    </a:lnTo>
                    <a:lnTo>
                      <a:pt x="2851" y="3549"/>
                    </a:lnTo>
                    <a:lnTo>
                      <a:pt x="3026" y="3200"/>
                    </a:lnTo>
                    <a:lnTo>
                      <a:pt x="3142" y="2909"/>
                    </a:lnTo>
                    <a:lnTo>
                      <a:pt x="3258" y="2560"/>
                    </a:lnTo>
                    <a:close/>
                    <a:moveTo>
                      <a:pt x="233" y="4654"/>
                    </a:moveTo>
                    <a:lnTo>
                      <a:pt x="59" y="4945"/>
                    </a:lnTo>
                    <a:lnTo>
                      <a:pt x="0" y="5003"/>
                    </a:lnTo>
                    <a:lnTo>
                      <a:pt x="233" y="4887"/>
                    </a:lnTo>
                    <a:lnTo>
                      <a:pt x="466" y="4654"/>
                    </a:lnTo>
                    <a:close/>
                    <a:moveTo>
                      <a:pt x="757" y="5003"/>
                    </a:moveTo>
                    <a:lnTo>
                      <a:pt x="757" y="5003"/>
                    </a:lnTo>
                    <a:lnTo>
                      <a:pt x="757" y="5003"/>
                    </a:lnTo>
                    <a:close/>
                    <a:moveTo>
                      <a:pt x="3084" y="0"/>
                    </a:moveTo>
                    <a:lnTo>
                      <a:pt x="3317" y="524"/>
                    </a:lnTo>
                    <a:lnTo>
                      <a:pt x="3375" y="1047"/>
                    </a:lnTo>
                    <a:lnTo>
                      <a:pt x="3433" y="1396"/>
                    </a:lnTo>
                    <a:lnTo>
                      <a:pt x="3491" y="1804"/>
                    </a:lnTo>
                    <a:lnTo>
                      <a:pt x="3433" y="2327"/>
                    </a:lnTo>
                    <a:lnTo>
                      <a:pt x="3317" y="2909"/>
                    </a:lnTo>
                    <a:lnTo>
                      <a:pt x="3084" y="3432"/>
                    </a:lnTo>
                    <a:lnTo>
                      <a:pt x="2793" y="3956"/>
                    </a:lnTo>
                    <a:lnTo>
                      <a:pt x="2444" y="4421"/>
                    </a:lnTo>
                    <a:lnTo>
                      <a:pt x="1978" y="4771"/>
                    </a:lnTo>
                    <a:lnTo>
                      <a:pt x="1513" y="5003"/>
                    </a:lnTo>
                    <a:lnTo>
                      <a:pt x="1048" y="5178"/>
                    </a:lnTo>
                    <a:lnTo>
                      <a:pt x="1048" y="5178"/>
                    </a:lnTo>
                    <a:lnTo>
                      <a:pt x="1629" y="5061"/>
                    </a:lnTo>
                    <a:lnTo>
                      <a:pt x="2211" y="4771"/>
                    </a:lnTo>
                    <a:lnTo>
                      <a:pt x="2735" y="4421"/>
                    </a:lnTo>
                    <a:lnTo>
                      <a:pt x="3142" y="3956"/>
                    </a:lnTo>
                    <a:lnTo>
                      <a:pt x="3200" y="3898"/>
                    </a:lnTo>
                    <a:lnTo>
                      <a:pt x="3375" y="3607"/>
                    </a:lnTo>
                    <a:lnTo>
                      <a:pt x="3549" y="3258"/>
                    </a:lnTo>
                    <a:lnTo>
                      <a:pt x="3666" y="2851"/>
                    </a:lnTo>
                    <a:lnTo>
                      <a:pt x="3782" y="2327"/>
                    </a:lnTo>
                    <a:lnTo>
                      <a:pt x="3782" y="1687"/>
                    </a:lnTo>
                    <a:lnTo>
                      <a:pt x="3666" y="1222"/>
                    </a:lnTo>
                    <a:lnTo>
                      <a:pt x="3549" y="815"/>
                    </a:lnTo>
                    <a:lnTo>
                      <a:pt x="3375" y="407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696000" y="967613"/>
                <a:ext cx="38578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0" fill="none" extrusionOk="0">
                    <a:moveTo>
                      <a:pt x="466" y="0"/>
                    </a:moveTo>
                    <a:lnTo>
                      <a:pt x="466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59" y="291"/>
                    </a:lnTo>
                    <a:lnTo>
                      <a:pt x="59" y="291"/>
                    </a:lnTo>
                    <a:lnTo>
                      <a:pt x="0" y="349"/>
                    </a:lnTo>
                    <a:lnTo>
                      <a:pt x="0" y="349"/>
                    </a:lnTo>
                    <a:lnTo>
                      <a:pt x="233" y="233"/>
                    </a:lnTo>
                    <a:lnTo>
                      <a:pt x="466" y="0"/>
                    </a:lnTo>
                    <a:lnTo>
                      <a:pt x="466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720091" y="957927"/>
                <a:ext cx="62668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67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408" y="59"/>
                    </a:lnTo>
                    <a:lnTo>
                      <a:pt x="408" y="59"/>
                    </a:lnTo>
                    <a:lnTo>
                      <a:pt x="291" y="234"/>
                    </a:lnTo>
                    <a:lnTo>
                      <a:pt x="291" y="234"/>
                    </a:lnTo>
                    <a:lnTo>
                      <a:pt x="0" y="466"/>
                    </a:lnTo>
                    <a:lnTo>
                      <a:pt x="0" y="466"/>
                    </a:lnTo>
                    <a:lnTo>
                      <a:pt x="291" y="350"/>
                    </a:lnTo>
                    <a:lnTo>
                      <a:pt x="582" y="175"/>
                    </a:lnTo>
                    <a:lnTo>
                      <a:pt x="582" y="175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758587" y="929037"/>
                <a:ext cx="91643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816" fill="none" extrusionOk="0">
                    <a:moveTo>
                      <a:pt x="1106" y="1"/>
                    </a:moveTo>
                    <a:lnTo>
                      <a:pt x="1106" y="1"/>
                    </a:lnTo>
                    <a:lnTo>
                      <a:pt x="583" y="233"/>
                    </a:lnTo>
                    <a:lnTo>
                      <a:pt x="583" y="233"/>
                    </a:lnTo>
                    <a:lnTo>
                      <a:pt x="233" y="641"/>
                    </a:lnTo>
                    <a:lnTo>
                      <a:pt x="233" y="641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292" y="699"/>
                    </a:lnTo>
                    <a:lnTo>
                      <a:pt x="583" y="524"/>
                    </a:lnTo>
                    <a:lnTo>
                      <a:pt x="873" y="292"/>
                    </a:lnTo>
                    <a:lnTo>
                      <a:pt x="11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792364" y="794185"/>
                <a:ext cx="173435" cy="202403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445" fill="none" extrusionOk="0">
                    <a:moveTo>
                      <a:pt x="2094" y="1"/>
                    </a:moveTo>
                    <a:lnTo>
                      <a:pt x="2094" y="1"/>
                    </a:lnTo>
                    <a:lnTo>
                      <a:pt x="1920" y="350"/>
                    </a:lnTo>
                    <a:lnTo>
                      <a:pt x="1687" y="699"/>
                    </a:lnTo>
                    <a:lnTo>
                      <a:pt x="1454" y="1048"/>
                    </a:lnTo>
                    <a:lnTo>
                      <a:pt x="1164" y="1281"/>
                    </a:lnTo>
                    <a:lnTo>
                      <a:pt x="1164" y="1281"/>
                    </a:lnTo>
                    <a:lnTo>
                      <a:pt x="873" y="1688"/>
                    </a:lnTo>
                    <a:lnTo>
                      <a:pt x="640" y="1979"/>
                    </a:lnTo>
                    <a:lnTo>
                      <a:pt x="291" y="2212"/>
                    </a:lnTo>
                    <a:lnTo>
                      <a:pt x="0" y="2444"/>
                    </a:lnTo>
                    <a:lnTo>
                      <a:pt x="0" y="2444"/>
                    </a:lnTo>
                    <a:lnTo>
                      <a:pt x="407" y="2270"/>
                    </a:lnTo>
                    <a:lnTo>
                      <a:pt x="814" y="2037"/>
                    </a:lnTo>
                    <a:lnTo>
                      <a:pt x="1164" y="1688"/>
                    </a:lnTo>
                    <a:lnTo>
                      <a:pt x="1513" y="1281"/>
                    </a:lnTo>
                    <a:lnTo>
                      <a:pt x="1513" y="1281"/>
                    </a:lnTo>
                    <a:lnTo>
                      <a:pt x="1687" y="990"/>
                    </a:lnTo>
                    <a:lnTo>
                      <a:pt x="1862" y="641"/>
                    </a:lnTo>
                    <a:lnTo>
                      <a:pt x="1978" y="350"/>
                    </a:lnTo>
                    <a:lnTo>
                      <a:pt x="209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782678" y="582347"/>
                <a:ext cx="226417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178" fill="none" extrusionOk="0">
                    <a:moveTo>
                      <a:pt x="2037" y="0"/>
                    </a:moveTo>
                    <a:lnTo>
                      <a:pt x="2037" y="0"/>
                    </a:lnTo>
                    <a:lnTo>
                      <a:pt x="2270" y="524"/>
                    </a:lnTo>
                    <a:lnTo>
                      <a:pt x="2328" y="1047"/>
                    </a:lnTo>
                    <a:lnTo>
                      <a:pt x="2328" y="1047"/>
                    </a:lnTo>
                    <a:lnTo>
                      <a:pt x="2386" y="1396"/>
                    </a:lnTo>
                    <a:lnTo>
                      <a:pt x="2444" y="1804"/>
                    </a:lnTo>
                    <a:lnTo>
                      <a:pt x="2444" y="1804"/>
                    </a:lnTo>
                    <a:lnTo>
                      <a:pt x="2386" y="2327"/>
                    </a:lnTo>
                    <a:lnTo>
                      <a:pt x="2270" y="2909"/>
                    </a:lnTo>
                    <a:lnTo>
                      <a:pt x="2037" y="3432"/>
                    </a:lnTo>
                    <a:lnTo>
                      <a:pt x="1746" y="3956"/>
                    </a:lnTo>
                    <a:lnTo>
                      <a:pt x="1746" y="3956"/>
                    </a:lnTo>
                    <a:lnTo>
                      <a:pt x="1397" y="4421"/>
                    </a:lnTo>
                    <a:lnTo>
                      <a:pt x="931" y="4771"/>
                    </a:lnTo>
                    <a:lnTo>
                      <a:pt x="466" y="5003"/>
                    </a:lnTo>
                    <a:lnTo>
                      <a:pt x="1" y="5178"/>
                    </a:lnTo>
                    <a:lnTo>
                      <a:pt x="1" y="5178"/>
                    </a:lnTo>
                    <a:lnTo>
                      <a:pt x="582" y="5061"/>
                    </a:lnTo>
                    <a:lnTo>
                      <a:pt x="1164" y="4771"/>
                    </a:lnTo>
                    <a:lnTo>
                      <a:pt x="1688" y="4421"/>
                    </a:lnTo>
                    <a:lnTo>
                      <a:pt x="2095" y="3956"/>
                    </a:lnTo>
                    <a:lnTo>
                      <a:pt x="2095" y="3956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328" y="3607"/>
                    </a:lnTo>
                    <a:lnTo>
                      <a:pt x="2328" y="3607"/>
                    </a:lnTo>
                    <a:lnTo>
                      <a:pt x="2502" y="3258"/>
                    </a:lnTo>
                    <a:lnTo>
                      <a:pt x="2619" y="2851"/>
                    </a:lnTo>
                    <a:lnTo>
                      <a:pt x="2619" y="2851"/>
                    </a:lnTo>
                    <a:lnTo>
                      <a:pt x="2735" y="2327"/>
                    </a:lnTo>
                    <a:lnTo>
                      <a:pt x="2735" y="232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619" y="1222"/>
                    </a:lnTo>
                    <a:lnTo>
                      <a:pt x="2502" y="815"/>
                    </a:lnTo>
                    <a:lnTo>
                      <a:pt x="2328" y="407"/>
                    </a:lnTo>
                    <a:lnTo>
                      <a:pt x="203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1734496" y="669020"/>
                <a:ext cx="250590" cy="346776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4189" extrusionOk="0">
                    <a:moveTo>
                      <a:pt x="2910" y="0"/>
                    </a:moveTo>
                    <a:lnTo>
                      <a:pt x="2968" y="582"/>
                    </a:lnTo>
                    <a:lnTo>
                      <a:pt x="2852" y="1222"/>
                    </a:lnTo>
                    <a:lnTo>
                      <a:pt x="2793" y="1513"/>
                    </a:lnTo>
                    <a:lnTo>
                      <a:pt x="2677" y="1862"/>
                    </a:lnTo>
                    <a:lnTo>
                      <a:pt x="2561" y="2153"/>
                    </a:lnTo>
                    <a:lnTo>
                      <a:pt x="2386" y="2502"/>
                    </a:lnTo>
                    <a:lnTo>
                      <a:pt x="2212" y="2793"/>
                    </a:lnTo>
                    <a:lnTo>
                      <a:pt x="1863" y="3200"/>
                    </a:lnTo>
                    <a:lnTo>
                      <a:pt x="1513" y="3549"/>
                    </a:lnTo>
                    <a:lnTo>
                      <a:pt x="1106" y="3782"/>
                    </a:lnTo>
                    <a:lnTo>
                      <a:pt x="699" y="3956"/>
                    </a:lnTo>
                    <a:lnTo>
                      <a:pt x="350" y="4073"/>
                    </a:lnTo>
                    <a:lnTo>
                      <a:pt x="1" y="4189"/>
                    </a:lnTo>
                    <a:lnTo>
                      <a:pt x="117" y="4189"/>
                    </a:lnTo>
                    <a:lnTo>
                      <a:pt x="583" y="4131"/>
                    </a:lnTo>
                    <a:lnTo>
                      <a:pt x="1048" y="3956"/>
                    </a:lnTo>
                    <a:lnTo>
                      <a:pt x="1513" y="3724"/>
                    </a:lnTo>
                    <a:lnTo>
                      <a:pt x="1979" y="3374"/>
                    </a:lnTo>
                    <a:lnTo>
                      <a:pt x="2328" y="2909"/>
                    </a:lnTo>
                    <a:lnTo>
                      <a:pt x="2619" y="2385"/>
                    </a:lnTo>
                    <a:lnTo>
                      <a:pt x="2852" y="1862"/>
                    </a:lnTo>
                    <a:lnTo>
                      <a:pt x="2968" y="1280"/>
                    </a:lnTo>
                    <a:lnTo>
                      <a:pt x="3026" y="757"/>
                    </a:lnTo>
                    <a:lnTo>
                      <a:pt x="2968" y="349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extrusionOk="0">
                    <a:moveTo>
                      <a:pt x="2095" y="1"/>
                    </a:move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fill="none" extrusionOk="0">
                    <a:moveTo>
                      <a:pt x="2095" y="1"/>
                    </a:moveTo>
                    <a:lnTo>
                      <a:pt x="2095" y="1"/>
                    </a:lnTo>
                    <a:lnTo>
                      <a:pt x="1629" y="350"/>
                    </a:ln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extrusionOk="0">
                    <a:moveTo>
                      <a:pt x="1339" y="0"/>
                    </a:moveTo>
                    <a:lnTo>
                      <a:pt x="1048" y="117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fill="none" extrusionOk="0">
                    <a:moveTo>
                      <a:pt x="1339" y="0"/>
                    </a:moveTo>
                    <a:lnTo>
                      <a:pt x="1339" y="0"/>
                    </a:lnTo>
                    <a:lnTo>
                      <a:pt x="1048" y="117"/>
                    </a:lnTo>
                    <a:lnTo>
                      <a:pt x="1048" y="117"/>
                    </a:lnTo>
                    <a:lnTo>
                      <a:pt x="873" y="291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989" y="408"/>
                    </a:lnTo>
                    <a:lnTo>
                      <a:pt x="133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extrusionOk="0">
                    <a:moveTo>
                      <a:pt x="815" y="1"/>
                    </a:move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fill="none" extrusionOk="0">
                    <a:moveTo>
                      <a:pt x="815" y="1"/>
                    </a:moveTo>
                    <a:lnTo>
                      <a:pt x="815" y="1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698" y="176"/>
                    </a:lnTo>
                    <a:lnTo>
                      <a:pt x="8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503356" y="866454"/>
                <a:ext cx="154228" cy="12044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455" extrusionOk="0">
                    <a:moveTo>
                      <a:pt x="757" y="699"/>
                    </a:moveTo>
                    <a:lnTo>
                      <a:pt x="873" y="873"/>
                    </a:lnTo>
                    <a:lnTo>
                      <a:pt x="815" y="699"/>
                    </a:lnTo>
                    <a:close/>
                    <a:moveTo>
                      <a:pt x="1131" y="898"/>
                    </a:moveTo>
                    <a:lnTo>
                      <a:pt x="1280" y="1048"/>
                    </a:lnTo>
                    <a:lnTo>
                      <a:pt x="1164" y="931"/>
                    </a:lnTo>
                    <a:lnTo>
                      <a:pt x="1131" y="898"/>
                    </a:lnTo>
                    <a:close/>
                    <a:moveTo>
                      <a:pt x="0" y="0"/>
                    </a:move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0" y="0"/>
                    </a:lnTo>
                    <a:close/>
                    <a:moveTo>
                      <a:pt x="1397" y="1048"/>
                    </a:moveTo>
                    <a:lnTo>
                      <a:pt x="1513" y="1222"/>
                    </a:lnTo>
                    <a:lnTo>
                      <a:pt x="1629" y="1280"/>
                    </a:lnTo>
                    <a:lnTo>
                      <a:pt x="1571" y="1048"/>
                    </a:lnTo>
                    <a:close/>
                    <a:moveTo>
                      <a:pt x="1746" y="1106"/>
                    </a:moveTo>
                    <a:lnTo>
                      <a:pt x="1804" y="1280"/>
                    </a:lnTo>
                    <a:lnTo>
                      <a:pt x="1862" y="1455"/>
                    </a:lnTo>
                    <a:lnTo>
                      <a:pt x="1862" y="1397"/>
                    </a:lnTo>
                    <a:lnTo>
                      <a:pt x="1862" y="1280"/>
                    </a:lnTo>
                    <a:lnTo>
                      <a:pt x="1862" y="1164"/>
                    </a:lnTo>
                    <a:lnTo>
                      <a:pt x="1746" y="1106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647818" y="957927"/>
                <a:ext cx="9769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5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117" y="292"/>
                    </a:lnTo>
                    <a:lnTo>
                      <a:pt x="117" y="292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618926" y="953126"/>
                <a:ext cx="19372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1594835" y="938722"/>
                <a:ext cx="14570" cy="14487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75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75" y="175"/>
                    </a:lnTo>
                    <a:lnTo>
                      <a:pt x="175" y="175"/>
                    </a:lnTo>
                    <a:lnTo>
                      <a:pt x="59" y="58"/>
                    </a:lnTo>
                    <a:lnTo>
                      <a:pt x="59" y="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1565942" y="924235"/>
                <a:ext cx="9769" cy="1457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7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1503356" y="866454"/>
                <a:ext cx="72354" cy="91557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350" y="40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extrusionOk="0">
                    <a:moveTo>
                      <a:pt x="1" y="1"/>
                    </a:moveTo>
                    <a:lnTo>
                      <a:pt x="233" y="350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33" y="350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408" y="29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extrusionOk="0">
                    <a:moveTo>
                      <a:pt x="1" y="1"/>
                    </a:moveTo>
                    <a:lnTo>
                      <a:pt x="59" y="175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292" y="17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extrusionOk="0">
                    <a:moveTo>
                      <a:pt x="1" y="0"/>
                    </a:moveTo>
                    <a:lnTo>
                      <a:pt x="117" y="117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234" y="408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234" y="1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extrusionOk="0">
                    <a:moveTo>
                      <a:pt x="0" y="1"/>
                    </a:moveTo>
                    <a:lnTo>
                      <a:pt x="58" y="233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58" y="292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175" y="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1671909" y="962729"/>
                <a:ext cx="24173" cy="3385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09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1671909" y="962729"/>
                <a:ext cx="24173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6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59" y="466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291" y="5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234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233" y="466"/>
                    </a:lnTo>
                    <a:lnTo>
                      <a:pt x="233" y="466"/>
                    </a:lnTo>
                    <a:lnTo>
                      <a:pt x="233" y="408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1537050" y="972414"/>
                <a:ext cx="260193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1223" extrusionOk="0">
                    <a:moveTo>
                      <a:pt x="2677" y="524"/>
                    </a:moveTo>
                    <a:lnTo>
                      <a:pt x="757" y="0"/>
                    </a:lnTo>
                    <a:lnTo>
                      <a:pt x="757" y="0"/>
                    </a:lnTo>
                    <a:lnTo>
                      <a:pt x="582" y="0"/>
                    </a:lnTo>
                    <a:lnTo>
                      <a:pt x="408" y="0"/>
                    </a:lnTo>
                    <a:lnTo>
                      <a:pt x="117" y="175"/>
                    </a:lnTo>
                    <a:lnTo>
                      <a:pt x="59" y="233"/>
                    </a:lnTo>
                    <a:lnTo>
                      <a:pt x="1" y="349"/>
                    </a:lnTo>
                    <a:lnTo>
                      <a:pt x="1" y="408"/>
                    </a:lnTo>
                    <a:lnTo>
                      <a:pt x="117" y="466"/>
                    </a:lnTo>
                    <a:lnTo>
                      <a:pt x="3026" y="1222"/>
                    </a:lnTo>
                    <a:lnTo>
                      <a:pt x="3026" y="1222"/>
                    </a:lnTo>
                    <a:lnTo>
                      <a:pt x="3142" y="1222"/>
                    </a:lnTo>
                    <a:lnTo>
                      <a:pt x="3142" y="1164"/>
                    </a:lnTo>
                    <a:lnTo>
                      <a:pt x="3142" y="1047"/>
                    </a:lnTo>
                    <a:lnTo>
                      <a:pt x="3142" y="931"/>
                    </a:lnTo>
                    <a:lnTo>
                      <a:pt x="2909" y="698"/>
                    </a:lnTo>
                    <a:lnTo>
                      <a:pt x="2793" y="582"/>
                    </a:lnTo>
                    <a:lnTo>
                      <a:pt x="2677" y="524"/>
                    </a:lnTo>
                    <a:lnTo>
                      <a:pt x="2677" y="5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1768273" y="418605"/>
                <a:ext cx="115651" cy="8675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048" extrusionOk="0">
                    <a:moveTo>
                      <a:pt x="1280" y="291"/>
                    </a:moveTo>
                    <a:lnTo>
                      <a:pt x="291" y="0"/>
                    </a:lnTo>
                    <a:lnTo>
                      <a:pt x="175" y="0"/>
                    </a:lnTo>
                    <a:lnTo>
                      <a:pt x="175" y="0"/>
                    </a:lnTo>
                    <a:lnTo>
                      <a:pt x="116" y="0"/>
                    </a:lnTo>
                    <a:lnTo>
                      <a:pt x="58" y="116"/>
                    </a:lnTo>
                    <a:lnTo>
                      <a:pt x="0" y="233"/>
                    </a:lnTo>
                    <a:lnTo>
                      <a:pt x="0" y="407"/>
                    </a:lnTo>
                    <a:lnTo>
                      <a:pt x="0" y="582"/>
                    </a:lnTo>
                    <a:lnTo>
                      <a:pt x="58" y="698"/>
                    </a:lnTo>
                    <a:lnTo>
                      <a:pt x="175" y="815"/>
                    </a:lnTo>
                    <a:lnTo>
                      <a:pt x="349" y="931"/>
                    </a:lnTo>
                    <a:lnTo>
                      <a:pt x="349" y="931"/>
                    </a:lnTo>
                    <a:lnTo>
                      <a:pt x="698" y="989"/>
                    </a:lnTo>
                    <a:lnTo>
                      <a:pt x="698" y="989"/>
                    </a:lnTo>
                    <a:lnTo>
                      <a:pt x="873" y="1047"/>
                    </a:lnTo>
                    <a:lnTo>
                      <a:pt x="1047" y="989"/>
                    </a:lnTo>
                    <a:lnTo>
                      <a:pt x="1164" y="873"/>
                    </a:lnTo>
                    <a:lnTo>
                      <a:pt x="1280" y="698"/>
                    </a:lnTo>
                    <a:lnTo>
                      <a:pt x="1396" y="582"/>
                    </a:lnTo>
                    <a:lnTo>
                      <a:pt x="1396" y="465"/>
                    </a:lnTo>
                    <a:lnTo>
                      <a:pt x="1396" y="349"/>
                    </a:lnTo>
                    <a:lnTo>
                      <a:pt x="1280" y="291"/>
                    </a:lnTo>
                    <a:lnTo>
                      <a:pt x="1280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1734496" y="524483"/>
                <a:ext cx="24173" cy="290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51" fill="none" extrusionOk="0">
                    <a:moveTo>
                      <a:pt x="292" y="1"/>
                    </a:moveTo>
                    <a:lnTo>
                      <a:pt x="292" y="1"/>
                    </a:lnTo>
                    <a:lnTo>
                      <a:pt x="234" y="59"/>
                    </a:lnTo>
                    <a:lnTo>
                      <a:pt x="234" y="59"/>
                    </a:lnTo>
                    <a:lnTo>
                      <a:pt x="1" y="350"/>
                    </a:lnTo>
                    <a:lnTo>
                      <a:pt x="1" y="350"/>
                    </a:lnTo>
                    <a:lnTo>
                      <a:pt x="234" y="175"/>
                    </a:lnTo>
                    <a:lnTo>
                      <a:pt x="2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1773075" y="452298"/>
                <a:ext cx="110849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41" extrusionOk="0">
                    <a:moveTo>
                      <a:pt x="0" y="233"/>
                    </a:moveTo>
                    <a:lnTo>
                      <a:pt x="0" y="233"/>
                    </a:lnTo>
                    <a:lnTo>
                      <a:pt x="117" y="408"/>
                    </a:lnTo>
                    <a:lnTo>
                      <a:pt x="291" y="524"/>
                    </a:lnTo>
                    <a:lnTo>
                      <a:pt x="640" y="582"/>
                    </a:lnTo>
                    <a:lnTo>
                      <a:pt x="640" y="582"/>
                    </a:lnTo>
                    <a:lnTo>
                      <a:pt x="815" y="640"/>
                    </a:lnTo>
                    <a:lnTo>
                      <a:pt x="931" y="582"/>
                    </a:lnTo>
                    <a:lnTo>
                      <a:pt x="1164" y="408"/>
                    </a:lnTo>
                    <a:lnTo>
                      <a:pt x="1280" y="233"/>
                    </a:lnTo>
                    <a:lnTo>
                      <a:pt x="1338" y="0"/>
                    </a:lnTo>
                    <a:lnTo>
                      <a:pt x="1338" y="0"/>
                    </a:lnTo>
                    <a:lnTo>
                      <a:pt x="1222" y="175"/>
                    </a:lnTo>
                    <a:lnTo>
                      <a:pt x="1047" y="291"/>
                    </a:lnTo>
                    <a:lnTo>
                      <a:pt x="873" y="349"/>
                    </a:lnTo>
                    <a:lnTo>
                      <a:pt x="698" y="408"/>
                    </a:lnTo>
                    <a:lnTo>
                      <a:pt x="466" y="408"/>
                    </a:lnTo>
                    <a:lnTo>
                      <a:pt x="291" y="408"/>
                    </a:lnTo>
                    <a:lnTo>
                      <a:pt x="117" y="349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2018702" y="616039"/>
                <a:ext cx="173435" cy="173429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095" extrusionOk="0">
                    <a:moveTo>
                      <a:pt x="1978" y="0"/>
                    </a:moveTo>
                    <a:lnTo>
                      <a:pt x="1978" y="0"/>
                    </a:lnTo>
                    <a:lnTo>
                      <a:pt x="2036" y="0"/>
                    </a:lnTo>
                    <a:lnTo>
                      <a:pt x="2095" y="0"/>
                    </a:lnTo>
                    <a:lnTo>
                      <a:pt x="2036" y="58"/>
                    </a:lnTo>
                    <a:lnTo>
                      <a:pt x="1978" y="117"/>
                    </a:lnTo>
                    <a:lnTo>
                      <a:pt x="1978" y="117"/>
                    </a:lnTo>
                    <a:lnTo>
                      <a:pt x="1746" y="175"/>
                    </a:lnTo>
                    <a:lnTo>
                      <a:pt x="1513" y="408"/>
                    </a:lnTo>
                    <a:lnTo>
                      <a:pt x="1280" y="640"/>
                    </a:lnTo>
                    <a:lnTo>
                      <a:pt x="1106" y="989"/>
                    </a:lnTo>
                    <a:lnTo>
                      <a:pt x="640" y="1629"/>
                    </a:lnTo>
                    <a:lnTo>
                      <a:pt x="407" y="1920"/>
                    </a:lnTo>
                    <a:lnTo>
                      <a:pt x="117" y="2095"/>
                    </a:lnTo>
                    <a:lnTo>
                      <a:pt x="117" y="2095"/>
                    </a:lnTo>
                    <a:lnTo>
                      <a:pt x="0" y="2095"/>
                    </a:lnTo>
                    <a:lnTo>
                      <a:pt x="0" y="2036"/>
                    </a:lnTo>
                    <a:lnTo>
                      <a:pt x="0" y="1978"/>
                    </a:lnTo>
                    <a:lnTo>
                      <a:pt x="58" y="1920"/>
                    </a:lnTo>
                    <a:lnTo>
                      <a:pt x="58" y="1920"/>
                    </a:lnTo>
                    <a:lnTo>
                      <a:pt x="291" y="1746"/>
                    </a:lnTo>
                    <a:lnTo>
                      <a:pt x="524" y="1513"/>
                    </a:lnTo>
                    <a:lnTo>
                      <a:pt x="931" y="873"/>
                    </a:lnTo>
                    <a:lnTo>
                      <a:pt x="1164" y="582"/>
                    </a:lnTo>
                    <a:lnTo>
                      <a:pt x="1396" y="291"/>
                    </a:lnTo>
                    <a:lnTo>
                      <a:pt x="1687" y="117"/>
                    </a:lnTo>
                    <a:lnTo>
                      <a:pt x="1978" y="0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1416678" y="495592"/>
                <a:ext cx="86759" cy="14462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747" extrusionOk="0">
                    <a:moveTo>
                      <a:pt x="931" y="1"/>
                    </a:moveTo>
                    <a:lnTo>
                      <a:pt x="931" y="1"/>
                    </a:lnTo>
                    <a:lnTo>
                      <a:pt x="1047" y="1"/>
                    </a:lnTo>
                    <a:lnTo>
                      <a:pt x="1047" y="59"/>
                    </a:lnTo>
                    <a:lnTo>
                      <a:pt x="1047" y="59"/>
                    </a:lnTo>
                    <a:lnTo>
                      <a:pt x="989" y="59"/>
                    </a:lnTo>
                    <a:lnTo>
                      <a:pt x="989" y="59"/>
                    </a:lnTo>
                    <a:lnTo>
                      <a:pt x="757" y="175"/>
                    </a:lnTo>
                    <a:lnTo>
                      <a:pt x="524" y="350"/>
                    </a:lnTo>
                    <a:lnTo>
                      <a:pt x="408" y="524"/>
                    </a:lnTo>
                    <a:lnTo>
                      <a:pt x="291" y="699"/>
                    </a:lnTo>
                    <a:lnTo>
                      <a:pt x="233" y="874"/>
                    </a:lnTo>
                    <a:lnTo>
                      <a:pt x="175" y="1106"/>
                    </a:lnTo>
                    <a:lnTo>
                      <a:pt x="175" y="1630"/>
                    </a:lnTo>
                    <a:lnTo>
                      <a:pt x="175" y="1630"/>
                    </a:lnTo>
                    <a:lnTo>
                      <a:pt x="175" y="1746"/>
                    </a:lnTo>
                    <a:lnTo>
                      <a:pt x="117" y="1746"/>
                    </a:lnTo>
                    <a:lnTo>
                      <a:pt x="117" y="1746"/>
                    </a:lnTo>
                    <a:lnTo>
                      <a:pt x="58" y="1630"/>
                    </a:lnTo>
                    <a:lnTo>
                      <a:pt x="58" y="1630"/>
                    </a:lnTo>
                    <a:lnTo>
                      <a:pt x="0" y="1397"/>
                    </a:lnTo>
                    <a:lnTo>
                      <a:pt x="0" y="1164"/>
                    </a:lnTo>
                    <a:lnTo>
                      <a:pt x="58" y="874"/>
                    </a:lnTo>
                    <a:lnTo>
                      <a:pt x="117" y="641"/>
                    </a:lnTo>
                    <a:lnTo>
                      <a:pt x="233" y="466"/>
                    </a:lnTo>
                    <a:lnTo>
                      <a:pt x="408" y="234"/>
                    </a:lnTo>
                    <a:lnTo>
                      <a:pt x="640" y="117"/>
                    </a:lnTo>
                    <a:lnTo>
                      <a:pt x="931" y="1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1440769" y="741205"/>
                <a:ext cx="9686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117" y="59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117" y="234"/>
                    </a:lnTo>
                    <a:lnTo>
                      <a:pt x="58" y="234"/>
                    </a:lnTo>
                    <a:lnTo>
                      <a:pt x="58" y="234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58" y="59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1773075" y="423407"/>
                <a:ext cx="24173" cy="1928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3" extrusionOk="0">
                    <a:moveTo>
                      <a:pt x="291" y="175"/>
                    </a:moveTo>
                    <a:lnTo>
                      <a:pt x="291" y="175"/>
                    </a:lnTo>
                    <a:lnTo>
                      <a:pt x="175" y="233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58" y="58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75" y="0"/>
                    </a:lnTo>
                    <a:lnTo>
                      <a:pt x="291" y="58"/>
                    </a:lnTo>
                    <a:lnTo>
                      <a:pt x="291" y="117"/>
                    </a:lnTo>
                    <a:lnTo>
                      <a:pt x="291" y="175"/>
                    </a:lnTo>
                    <a:lnTo>
                      <a:pt x="291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1537050" y="1001305"/>
                <a:ext cx="260193" cy="72352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87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59"/>
                    </a:lnTo>
                    <a:lnTo>
                      <a:pt x="117" y="117"/>
                    </a:lnTo>
                    <a:lnTo>
                      <a:pt x="3026" y="873"/>
                    </a:lnTo>
                    <a:lnTo>
                      <a:pt x="3026" y="873"/>
                    </a:lnTo>
                    <a:lnTo>
                      <a:pt x="3142" y="873"/>
                    </a:lnTo>
                    <a:lnTo>
                      <a:pt x="3142" y="757"/>
                    </a:lnTo>
                    <a:lnTo>
                      <a:pt x="3142" y="582"/>
                    </a:lnTo>
                    <a:lnTo>
                      <a:pt x="3026" y="408"/>
                    </a:lnTo>
                    <a:lnTo>
                      <a:pt x="3026" y="408"/>
                    </a:lnTo>
                    <a:lnTo>
                      <a:pt x="2735" y="466"/>
                    </a:lnTo>
                    <a:lnTo>
                      <a:pt x="2386" y="466"/>
                    </a:lnTo>
                    <a:lnTo>
                      <a:pt x="1630" y="349"/>
                    </a:lnTo>
                    <a:lnTo>
                      <a:pt x="757" y="17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1570744" y="972414"/>
                <a:ext cx="28975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34" extrusionOk="0">
                    <a:moveTo>
                      <a:pt x="292" y="175"/>
                    </a:moveTo>
                    <a:lnTo>
                      <a:pt x="292" y="175"/>
                    </a:lnTo>
                    <a:lnTo>
                      <a:pt x="175" y="233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" y="175"/>
                    </a:lnTo>
                    <a:lnTo>
                      <a:pt x="1" y="117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292" y="59"/>
                    </a:lnTo>
                    <a:lnTo>
                      <a:pt x="350" y="117"/>
                    </a:lnTo>
                    <a:lnTo>
                      <a:pt x="292" y="175"/>
                    </a:lnTo>
                    <a:lnTo>
                      <a:pt x="292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521" name="Google Shape;521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523" name="Google Shape;523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5E81E7B-26B7-4E14-4264-55C776A7CE92}"/>
              </a:ext>
            </a:extLst>
          </p:cNvPr>
          <p:cNvSpPr/>
          <p:nvPr/>
        </p:nvSpPr>
        <p:spPr>
          <a:xfrm>
            <a:off x="7199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/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/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DE1BAA28-D912-6253-12FF-A6C01D76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767757C-9CD8-602E-DF71-BEF675D121F4}"/>
              </a:ext>
            </a:extLst>
          </p:cNvPr>
          <p:cNvSpPr/>
          <p:nvPr/>
        </p:nvSpPr>
        <p:spPr>
          <a:xfrm>
            <a:off x="34123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1B6FA108-7714-F522-9D2A-1BADECF73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33B7E661-9218-BA07-88CB-675F2F581C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45CF4E2E-09F2-9272-7E0D-219B483923F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Traduce rápidamente tus oraciones transcritas</a:t>
            </a:r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086D007D-5AF4-0C42-7333-1500B1C533D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7B457D93-7AD6-C79F-BD8F-73A5355EFF7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657C14DB-689D-240A-E340-149CEF8BCA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35CA2DF9-D99D-93AF-2A1B-5AF531C16768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1D74FF48-7B20-55FC-761B-BD0D55797A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5E98C867-CADD-F7CE-D762-D71B0DC99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AC0846BE-503F-57D3-4218-32F68E24DA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F32641BE-B9E1-7F8A-4AC5-9DE47B6B03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31FAC369-96F0-1A18-F08C-8526C00B6824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4183A59E-100A-E69A-45A2-B35706C11169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48D54D76-422E-EE83-3EEA-1F9CA7B1B481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5F7E9CE6-CFAB-A3C1-829A-FE2E6270D7C5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558A6B6D-652E-B0B3-29C8-68D1BC3BAFE2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F1400295-6185-6457-3FAE-32A237F78A53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263F901A-CA7F-3B55-6FA9-9B15BA6155FC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CCC16EAE-DE6D-A380-041A-3256A2890DAC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EA1622A0-6B05-4C30-4FE1-18CD1737DCD7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ECEAB2EA-AAA6-5A52-B5AD-DE00F211DF43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8F63B8B6-2FE3-5BD5-8ADE-0E6B1027A7EB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5506188B-4FE8-6DEC-EA9A-F01841C82367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8507C54-154B-64E9-EF64-E49C93D8230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3144A5F6-EE9D-A9AB-A668-77FE6475D223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296A6CA8-E11A-E25F-25D0-4C76BB445949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751BCD3A-0F0A-E5C5-A0CA-A34C7C48F8E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B02FC97A-4C5B-90A0-85E6-6C95C5AA320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2271C206-E0EB-37B9-5BDF-1A24E50A0785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B9F045FB-06B0-CB02-5CEA-3787CC3B069B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4322EFC3-3A54-2B32-9CBE-4F5561D28C3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086D06F8-87B5-9F56-EDE9-5AE85B7AF7B6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A3CB5452-9134-17CD-1235-BBE300CAF7EA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0BB99A7C-13DB-EE06-05B5-CF548C0CE78A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F4BF288C-16BC-A5F1-C6CC-06BBC328D763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2181D24E-4692-03FE-28F2-8104A1DDA17D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CF04F4-1976-4C9E-FE95-3B26FB6E9469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81ED5811-6EF5-346F-C536-EBB0F126F7F4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4955A580-B0CF-0485-1A48-357B917C92E2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D3F673CA-03D6-DD1A-AE48-FF3FDDA1EB47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FFCC83F4-1720-E0A4-5F1C-A7E199714883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D66E2E2C-5F4A-1FB5-DEB5-936B08201443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51189F90-9568-269D-1E3E-930C4B109A06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AC51B620-8F97-584E-C69E-C1BB1B268E75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A124604A-4F9D-656E-48A7-D5612AA511D0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93D27E9B-13D2-386A-6DDC-5A66D9D61368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75FCC38F-179F-1745-6EBE-1CE5A00A91CC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443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1C7522FC-07B4-57B3-CDFB-31D7E2208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CAFBDB-6886-4D52-0453-45CB3D78A6A3}"/>
              </a:ext>
            </a:extLst>
          </p:cNvPr>
          <p:cNvSpPr/>
          <p:nvPr/>
        </p:nvSpPr>
        <p:spPr>
          <a:xfrm>
            <a:off x="611491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452C1394-7BC5-3F04-239C-022C38043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148BB75C-9074-C22C-37FD-6D61B3EE95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eficazmente desde el detector de voz</a:t>
            </a:r>
            <a:endParaRPr dirty="0"/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F980CD92-064E-844F-035E-061A05BE4F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 rápidamente tus oraciones transcritas</a:t>
            </a:r>
            <a:endParaRPr dirty="0"/>
          </a:p>
        </p:txBody>
      </p:sp>
      <p:sp>
        <p:nvSpPr>
          <p:cNvPr id="305" name="Google Shape;305;p32">
            <a:extLst>
              <a:ext uri="{FF2B5EF4-FFF2-40B4-BE49-F238E27FC236}">
                <a16:creationId xmlns:a16="http://schemas.microsoft.com/office/drawing/2014/main" id="{18570DE8-BFB0-8D87-150B-6D4D2DDA21E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18545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de manera amistosa</a:t>
            </a:r>
            <a:endParaRPr dirty="0"/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B6AB9E88-2B8E-B1D6-966A-25B0ABF0B18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0EEA4132-53A5-101A-1551-C0B466A188D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C3D6E0E1-B6CB-F823-82E7-C18F52C958FB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90395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D1484640-9B7E-EC12-056B-6F6C7877D9E6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9955030E-740B-9A90-ED8A-AF79664D4DF2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sp>
        <p:nvSpPr>
          <p:cNvPr id="313" name="Google Shape;313;p32">
            <a:extLst>
              <a:ext uri="{FF2B5EF4-FFF2-40B4-BE49-F238E27FC236}">
                <a16:creationId xmlns:a16="http://schemas.microsoft.com/office/drawing/2014/main" id="{D078368C-06B6-54DB-2A23-2A4DD19A8817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611855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D9F5FEF4-871C-48DE-1A3B-694DB8D840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7A7A59DB-F1BA-FC39-6EE1-961F8F38EF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7E8F619F-4A5C-E8D3-FCEE-6D2AEDA348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E169D7F4-BA26-5F82-CB4E-3EC1623D401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5E8EFDA1-07D7-8506-1565-86A02B7784FB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D21D7A50-E251-0545-71B8-B833EA77ABF1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D96981B3-3AFD-DA9D-8009-BF039F316CC4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983D4B39-B894-2358-67EA-B47D72C3AC32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4FE747D6-C4AB-F181-BCA3-9B856F5350A1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83BAFE65-BC63-AF4E-202E-EE7D7629388C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39E0C37C-CA31-9634-D7C4-8673641ADE7E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5ABA7BFA-DDB9-417D-8A1A-95B1515CF464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64B0333A-78F6-5A75-E3A5-AC2C2D26EC4B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8C469D77-3CE8-2ECF-C826-2565E8471AF8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04B9D50D-2EE7-7AA5-05C6-6A4E2261666E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8868270F-A61D-E378-FE18-C90DEC12A0A2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1ACFB7B-528B-5371-08EA-7CF07B513FD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93994056-45A8-6BBD-158D-936A2B2AEB76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650F0345-131C-0A78-8E3F-C33A72548BBD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5D2A2B71-EA80-2CC1-6749-CE44F701D50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0C1058EB-9CA9-BE5F-C9F1-982A3BF2307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5A886F4C-1114-96B0-DF83-50D357EE8E0B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C6924CB9-F43F-FBA8-0BEC-4205F64CB1B1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BC5530DB-F029-13A0-585D-F24F779AE61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93851644-5D30-A3FC-6D7B-4C8AF217820B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D815B8A5-913C-9DAB-0FAC-78B4193C279E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D293982E-B746-0005-EB2E-B00AC7CD3618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17D73AF8-648D-562F-8B6C-103BF457DD30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DE61D86E-ECB5-A9A0-2D26-543EA2BD96E7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2A64C6-1687-5AFD-F5F2-52597CA042D6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7ADF528E-587E-BA9F-FDDE-CD6ACEA52CF8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1C8D64C6-F428-88E5-7CFE-6A4834D83248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2CF2CB7C-D220-3FC0-57B4-8A2C8FA46C3D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9A388690-E2F2-F068-AC1D-25891BC616EC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2234D8A9-4A4B-2197-21DE-9EB4370D29E7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396687A1-E2AB-08C5-6565-8BBDE225FB7A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96789C40-B037-6BA7-8060-A716400778A0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9AAE0303-6809-2AAE-C629-C97CC2D9AFBA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4BDC66D6-198F-49F0-A62D-95D9F1C9EAA3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43D92C49-5560-15D1-72A0-3F7FF628C486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7306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adio Akron :: Blog estadio">
            <a:extLst>
              <a:ext uri="{FF2B5EF4-FFF2-40B4-BE49-F238E27FC236}">
                <a16:creationId xmlns:a16="http://schemas.microsoft.com/office/drawing/2014/main" id="{2ACC6603-2FD2-6F56-3EDC-C625632A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4" name="Google Shape;574;p34"/>
          <p:cNvSpPr/>
          <p:nvPr/>
        </p:nvSpPr>
        <p:spPr>
          <a:xfrm flipH="1">
            <a:off x="2123525" y="2965200"/>
            <a:ext cx="4524300" cy="561900"/>
          </a:xfrm>
          <a:prstGeom prst="wedgeRectCallout">
            <a:avLst>
              <a:gd name="adj1" fmla="val -54098"/>
              <a:gd name="adj2" fmla="val 8462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34"/>
          <p:cNvSpPr/>
          <p:nvPr/>
        </p:nvSpPr>
        <p:spPr>
          <a:xfrm>
            <a:off x="2123400" y="1797325"/>
            <a:ext cx="4897200" cy="561900"/>
          </a:xfrm>
          <a:prstGeom prst="wedgeRectCallout">
            <a:avLst>
              <a:gd name="adj1" fmla="val -54371"/>
              <a:gd name="adj2" fmla="val 11025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6" name="Google Shape;576;p34"/>
          <p:cNvGrpSpPr/>
          <p:nvPr/>
        </p:nvGrpSpPr>
        <p:grpSpPr>
          <a:xfrm>
            <a:off x="6872365" y="2965288"/>
            <a:ext cx="877014" cy="1065120"/>
            <a:chOff x="2376353" y="3097525"/>
            <a:chExt cx="877014" cy="1065120"/>
          </a:xfrm>
        </p:grpSpPr>
        <p:sp>
          <p:nvSpPr>
            <p:cNvPr id="577" name="Google Shape;577;p34"/>
            <p:cNvSpPr/>
            <p:nvPr/>
          </p:nvSpPr>
          <p:spPr>
            <a:xfrm>
              <a:off x="2376353" y="3097543"/>
              <a:ext cx="877014" cy="1065102"/>
            </a:xfrm>
            <a:custGeom>
              <a:avLst/>
              <a:gdLst/>
              <a:ahLst/>
              <a:cxnLst/>
              <a:rect l="l" t="t" r="r" b="b"/>
              <a:pathLst>
                <a:path w="12902" h="15670" extrusionOk="0">
                  <a:moveTo>
                    <a:pt x="6349" y="1"/>
                  </a:moveTo>
                  <a:lnTo>
                    <a:pt x="6187" y="41"/>
                  </a:lnTo>
                  <a:lnTo>
                    <a:pt x="6064" y="123"/>
                  </a:lnTo>
                  <a:lnTo>
                    <a:pt x="5942" y="204"/>
                  </a:lnTo>
                  <a:lnTo>
                    <a:pt x="5861" y="367"/>
                  </a:lnTo>
                  <a:lnTo>
                    <a:pt x="5780" y="489"/>
                  </a:lnTo>
                  <a:lnTo>
                    <a:pt x="5739" y="652"/>
                  </a:lnTo>
                  <a:lnTo>
                    <a:pt x="5698" y="815"/>
                  </a:lnTo>
                  <a:lnTo>
                    <a:pt x="5535" y="652"/>
                  </a:lnTo>
                  <a:lnTo>
                    <a:pt x="5373" y="530"/>
                  </a:lnTo>
                  <a:lnTo>
                    <a:pt x="5210" y="448"/>
                  </a:lnTo>
                  <a:lnTo>
                    <a:pt x="4966" y="408"/>
                  </a:lnTo>
                  <a:lnTo>
                    <a:pt x="4762" y="448"/>
                  </a:lnTo>
                  <a:lnTo>
                    <a:pt x="4599" y="530"/>
                  </a:lnTo>
                  <a:lnTo>
                    <a:pt x="4436" y="611"/>
                  </a:lnTo>
                  <a:lnTo>
                    <a:pt x="4274" y="733"/>
                  </a:lnTo>
                  <a:lnTo>
                    <a:pt x="4152" y="896"/>
                  </a:lnTo>
                  <a:lnTo>
                    <a:pt x="4111" y="1099"/>
                  </a:lnTo>
                  <a:lnTo>
                    <a:pt x="4029" y="1303"/>
                  </a:lnTo>
                  <a:lnTo>
                    <a:pt x="3989" y="1547"/>
                  </a:lnTo>
                  <a:lnTo>
                    <a:pt x="3989" y="1669"/>
                  </a:lnTo>
                  <a:lnTo>
                    <a:pt x="3867" y="1506"/>
                  </a:lnTo>
                  <a:lnTo>
                    <a:pt x="3704" y="1425"/>
                  </a:lnTo>
                  <a:lnTo>
                    <a:pt x="3500" y="1344"/>
                  </a:lnTo>
                  <a:lnTo>
                    <a:pt x="3338" y="1303"/>
                  </a:lnTo>
                  <a:lnTo>
                    <a:pt x="3093" y="1344"/>
                  </a:lnTo>
                  <a:lnTo>
                    <a:pt x="2890" y="1425"/>
                  </a:lnTo>
                  <a:lnTo>
                    <a:pt x="2727" y="1547"/>
                  </a:lnTo>
                  <a:lnTo>
                    <a:pt x="2564" y="1669"/>
                  </a:lnTo>
                  <a:lnTo>
                    <a:pt x="2442" y="1873"/>
                  </a:lnTo>
                  <a:lnTo>
                    <a:pt x="2361" y="2076"/>
                  </a:lnTo>
                  <a:lnTo>
                    <a:pt x="2279" y="2280"/>
                  </a:lnTo>
                  <a:lnTo>
                    <a:pt x="2279" y="2565"/>
                  </a:lnTo>
                  <a:lnTo>
                    <a:pt x="2279" y="2768"/>
                  </a:lnTo>
                  <a:lnTo>
                    <a:pt x="2361" y="3012"/>
                  </a:lnTo>
                  <a:lnTo>
                    <a:pt x="2442" y="3216"/>
                  </a:lnTo>
                  <a:lnTo>
                    <a:pt x="2564" y="3379"/>
                  </a:lnTo>
                  <a:lnTo>
                    <a:pt x="2320" y="3460"/>
                  </a:lnTo>
                  <a:lnTo>
                    <a:pt x="2117" y="3582"/>
                  </a:lnTo>
                  <a:lnTo>
                    <a:pt x="1913" y="3704"/>
                  </a:lnTo>
                  <a:lnTo>
                    <a:pt x="1750" y="3908"/>
                  </a:lnTo>
                  <a:lnTo>
                    <a:pt x="1588" y="4152"/>
                  </a:lnTo>
                  <a:lnTo>
                    <a:pt x="1506" y="4355"/>
                  </a:lnTo>
                  <a:lnTo>
                    <a:pt x="1425" y="4640"/>
                  </a:lnTo>
                  <a:lnTo>
                    <a:pt x="1425" y="4966"/>
                  </a:lnTo>
                  <a:lnTo>
                    <a:pt x="1425" y="5251"/>
                  </a:lnTo>
                  <a:lnTo>
                    <a:pt x="1506" y="5536"/>
                  </a:lnTo>
                  <a:lnTo>
                    <a:pt x="1628" y="5739"/>
                  </a:lnTo>
                  <a:lnTo>
                    <a:pt x="1791" y="5983"/>
                  </a:lnTo>
                  <a:lnTo>
                    <a:pt x="1954" y="6187"/>
                  </a:lnTo>
                  <a:lnTo>
                    <a:pt x="1995" y="6187"/>
                  </a:lnTo>
                  <a:lnTo>
                    <a:pt x="2035" y="6350"/>
                  </a:lnTo>
                  <a:lnTo>
                    <a:pt x="2198" y="6594"/>
                  </a:lnTo>
                  <a:lnTo>
                    <a:pt x="2402" y="6838"/>
                  </a:lnTo>
                  <a:lnTo>
                    <a:pt x="2524" y="6919"/>
                  </a:lnTo>
                  <a:lnTo>
                    <a:pt x="2564" y="6960"/>
                  </a:lnTo>
                  <a:lnTo>
                    <a:pt x="2564" y="7164"/>
                  </a:lnTo>
                  <a:lnTo>
                    <a:pt x="2646" y="7367"/>
                  </a:lnTo>
                  <a:lnTo>
                    <a:pt x="2727" y="7571"/>
                  </a:lnTo>
                  <a:lnTo>
                    <a:pt x="2849" y="7733"/>
                  </a:lnTo>
                  <a:lnTo>
                    <a:pt x="3012" y="7855"/>
                  </a:lnTo>
                  <a:lnTo>
                    <a:pt x="3134" y="7937"/>
                  </a:lnTo>
                  <a:lnTo>
                    <a:pt x="3338" y="8018"/>
                  </a:lnTo>
                  <a:lnTo>
                    <a:pt x="3500" y="8059"/>
                  </a:lnTo>
                  <a:lnTo>
                    <a:pt x="3663" y="8018"/>
                  </a:lnTo>
                  <a:lnTo>
                    <a:pt x="3745" y="8140"/>
                  </a:lnTo>
                  <a:lnTo>
                    <a:pt x="3948" y="8466"/>
                  </a:lnTo>
                  <a:lnTo>
                    <a:pt x="4192" y="8751"/>
                  </a:lnTo>
                  <a:lnTo>
                    <a:pt x="4436" y="8995"/>
                  </a:lnTo>
                  <a:lnTo>
                    <a:pt x="4762" y="9199"/>
                  </a:lnTo>
                  <a:lnTo>
                    <a:pt x="4966" y="9361"/>
                  </a:lnTo>
                  <a:lnTo>
                    <a:pt x="5210" y="9483"/>
                  </a:lnTo>
                  <a:lnTo>
                    <a:pt x="5210" y="9850"/>
                  </a:lnTo>
                  <a:lnTo>
                    <a:pt x="5210" y="10867"/>
                  </a:lnTo>
                  <a:lnTo>
                    <a:pt x="5006" y="10908"/>
                  </a:lnTo>
                  <a:lnTo>
                    <a:pt x="977" y="11966"/>
                  </a:lnTo>
                  <a:lnTo>
                    <a:pt x="774" y="12047"/>
                  </a:lnTo>
                  <a:lnTo>
                    <a:pt x="570" y="12129"/>
                  </a:lnTo>
                  <a:lnTo>
                    <a:pt x="448" y="12210"/>
                  </a:lnTo>
                  <a:lnTo>
                    <a:pt x="285" y="12373"/>
                  </a:lnTo>
                  <a:lnTo>
                    <a:pt x="163" y="12536"/>
                  </a:lnTo>
                  <a:lnTo>
                    <a:pt x="122" y="12739"/>
                  </a:lnTo>
                  <a:lnTo>
                    <a:pt x="41" y="12943"/>
                  </a:lnTo>
                  <a:lnTo>
                    <a:pt x="0" y="13146"/>
                  </a:lnTo>
                  <a:lnTo>
                    <a:pt x="0" y="15670"/>
                  </a:lnTo>
                  <a:lnTo>
                    <a:pt x="12902" y="15670"/>
                  </a:lnTo>
                  <a:lnTo>
                    <a:pt x="12902" y="13146"/>
                  </a:lnTo>
                  <a:lnTo>
                    <a:pt x="12902" y="12943"/>
                  </a:lnTo>
                  <a:lnTo>
                    <a:pt x="12821" y="12739"/>
                  </a:lnTo>
                  <a:lnTo>
                    <a:pt x="12780" y="12536"/>
                  </a:lnTo>
                  <a:lnTo>
                    <a:pt x="12658" y="12373"/>
                  </a:lnTo>
                  <a:lnTo>
                    <a:pt x="12495" y="12210"/>
                  </a:lnTo>
                  <a:lnTo>
                    <a:pt x="12332" y="12129"/>
                  </a:lnTo>
                  <a:lnTo>
                    <a:pt x="12169" y="12047"/>
                  </a:lnTo>
                  <a:lnTo>
                    <a:pt x="12007" y="11966"/>
                  </a:lnTo>
                  <a:lnTo>
                    <a:pt x="7896" y="10908"/>
                  </a:lnTo>
                  <a:lnTo>
                    <a:pt x="7733" y="10867"/>
                  </a:lnTo>
                  <a:lnTo>
                    <a:pt x="7733" y="9850"/>
                  </a:lnTo>
                  <a:lnTo>
                    <a:pt x="7733" y="9483"/>
                  </a:lnTo>
                  <a:lnTo>
                    <a:pt x="7977" y="9361"/>
                  </a:lnTo>
                  <a:lnTo>
                    <a:pt x="8181" y="9199"/>
                  </a:lnTo>
                  <a:lnTo>
                    <a:pt x="8466" y="8995"/>
                  </a:lnTo>
                  <a:lnTo>
                    <a:pt x="8751" y="8751"/>
                  </a:lnTo>
                  <a:lnTo>
                    <a:pt x="9035" y="8466"/>
                  </a:lnTo>
                  <a:lnTo>
                    <a:pt x="9198" y="8140"/>
                  </a:lnTo>
                  <a:lnTo>
                    <a:pt x="9280" y="8018"/>
                  </a:lnTo>
                  <a:lnTo>
                    <a:pt x="9442" y="8059"/>
                  </a:lnTo>
                  <a:lnTo>
                    <a:pt x="9646" y="8018"/>
                  </a:lnTo>
                  <a:lnTo>
                    <a:pt x="9809" y="7937"/>
                  </a:lnTo>
                  <a:lnTo>
                    <a:pt x="9972" y="7855"/>
                  </a:lnTo>
                  <a:lnTo>
                    <a:pt x="10094" y="7733"/>
                  </a:lnTo>
                  <a:lnTo>
                    <a:pt x="10216" y="7571"/>
                  </a:lnTo>
                  <a:lnTo>
                    <a:pt x="10297" y="7367"/>
                  </a:lnTo>
                  <a:lnTo>
                    <a:pt x="10338" y="7164"/>
                  </a:lnTo>
                  <a:lnTo>
                    <a:pt x="10379" y="6960"/>
                  </a:lnTo>
                  <a:lnTo>
                    <a:pt x="10419" y="6919"/>
                  </a:lnTo>
                  <a:lnTo>
                    <a:pt x="10541" y="6838"/>
                  </a:lnTo>
                  <a:lnTo>
                    <a:pt x="10745" y="6594"/>
                  </a:lnTo>
                  <a:lnTo>
                    <a:pt x="10908" y="6350"/>
                  </a:lnTo>
                  <a:lnTo>
                    <a:pt x="10948" y="6187"/>
                  </a:lnTo>
                  <a:lnTo>
                    <a:pt x="11152" y="5983"/>
                  </a:lnTo>
                  <a:lnTo>
                    <a:pt x="11315" y="5739"/>
                  </a:lnTo>
                  <a:lnTo>
                    <a:pt x="11396" y="5536"/>
                  </a:lnTo>
                  <a:lnTo>
                    <a:pt x="11477" y="5251"/>
                  </a:lnTo>
                  <a:lnTo>
                    <a:pt x="11518" y="4966"/>
                  </a:lnTo>
                  <a:lnTo>
                    <a:pt x="11477" y="4640"/>
                  </a:lnTo>
                  <a:lnTo>
                    <a:pt x="11396" y="4355"/>
                  </a:lnTo>
                  <a:lnTo>
                    <a:pt x="11315" y="4152"/>
                  </a:lnTo>
                  <a:lnTo>
                    <a:pt x="11193" y="3908"/>
                  </a:lnTo>
                  <a:lnTo>
                    <a:pt x="11030" y="3704"/>
                  </a:lnTo>
                  <a:lnTo>
                    <a:pt x="10826" y="3582"/>
                  </a:lnTo>
                  <a:lnTo>
                    <a:pt x="10582" y="3460"/>
                  </a:lnTo>
                  <a:lnTo>
                    <a:pt x="10379" y="3379"/>
                  </a:lnTo>
                  <a:lnTo>
                    <a:pt x="10501" y="3216"/>
                  </a:lnTo>
                  <a:lnTo>
                    <a:pt x="10582" y="3012"/>
                  </a:lnTo>
                  <a:lnTo>
                    <a:pt x="10623" y="2768"/>
                  </a:lnTo>
                  <a:lnTo>
                    <a:pt x="10663" y="2565"/>
                  </a:lnTo>
                  <a:lnTo>
                    <a:pt x="10623" y="2280"/>
                  </a:lnTo>
                  <a:lnTo>
                    <a:pt x="10582" y="2076"/>
                  </a:lnTo>
                  <a:lnTo>
                    <a:pt x="10501" y="1873"/>
                  </a:lnTo>
                  <a:lnTo>
                    <a:pt x="10379" y="1669"/>
                  </a:lnTo>
                  <a:lnTo>
                    <a:pt x="10216" y="1547"/>
                  </a:lnTo>
                  <a:lnTo>
                    <a:pt x="10053" y="1425"/>
                  </a:lnTo>
                  <a:lnTo>
                    <a:pt x="9849" y="1344"/>
                  </a:lnTo>
                  <a:lnTo>
                    <a:pt x="9646" y="1303"/>
                  </a:lnTo>
                  <a:lnTo>
                    <a:pt x="9442" y="1344"/>
                  </a:lnTo>
                  <a:lnTo>
                    <a:pt x="9239" y="1425"/>
                  </a:lnTo>
                  <a:lnTo>
                    <a:pt x="9076" y="1506"/>
                  </a:lnTo>
                  <a:lnTo>
                    <a:pt x="8913" y="1669"/>
                  </a:lnTo>
                  <a:lnTo>
                    <a:pt x="8913" y="1547"/>
                  </a:lnTo>
                  <a:lnTo>
                    <a:pt x="8913" y="1303"/>
                  </a:lnTo>
                  <a:lnTo>
                    <a:pt x="8873" y="1099"/>
                  </a:lnTo>
                  <a:lnTo>
                    <a:pt x="8751" y="896"/>
                  </a:lnTo>
                  <a:lnTo>
                    <a:pt x="8669" y="733"/>
                  </a:lnTo>
                  <a:lnTo>
                    <a:pt x="8506" y="611"/>
                  </a:lnTo>
                  <a:lnTo>
                    <a:pt x="8344" y="530"/>
                  </a:lnTo>
                  <a:lnTo>
                    <a:pt x="8140" y="448"/>
                  </a:lnTo>
                  <a:lnTo>
                    <a:pt x="7937" y="408"/>
                  </a:lnTo>
                  <a:lnTo>
                    <a:pt x="7774" y="448"/>
                  </a:lnTo>
                  <a:lnTo>
                    <a:pt x="7570" y="530"/>
                  </a:lnTo>
                  <a:lnTo>
                    <a:pt x="7367" y="652"/>
                  </a:lnTo>
                  <a:lnTo>
                    <a:pt x="7245" y="815"/>
                  </a:lnTo>
                  <a:lnTo>
                    <a:pt x="7204" y="652"/>
                  </a:lnTo>
                  <a:lnTo>
                    <a:pt x="7123" y="489"/>
                  </a:lnTo>
                  <a:lnTo>
                    <a:pt x="7082" y="367"/>
                  </a:lnTo>
                  <a:lnTo>
                    <a:pt x="6960" y="204"/>
                  </a:lnTo>
                  <a:lnTo>
                    <a:pt x="6878" y="123"/>
                  </a:lnTo>
                  <a:lnTo>
                    <a:pt x="6756" y="41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34"/>
            <p:cNvGrpSpPr/>
            <p:nvPr/>
          </p:nvGrpSpPr>
          <p:grpSpPr>
            <a:xfrm>
              <a:off x="2377717" y="3097525"/>
              <a:ext cx="874295" cy="1065102"/>
              <a:chOff x="819100" y="3083350"/>
              <a:chExt cx="321550" cy="391750"/>
            </a:xfrm>
          </p:grpSpPr>
          <p:sp>
            <p:nvSpPr>
              <p:cNvPr id="579" name="Google Shape;579;p34"/>
              <p:cNvSpPr/>
              <p:nvPr/>
            </p:nvSpPr>
            <p:spPr>
              <a:xfrm>
                <a:off x="854700" y="3083350"/>
                <a:ext cx="251350" cy="201500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8060" extrusionOk="0">
                    <a:moveTo>
                      <a:pt x="4885" y="1"/>
                    </a:moveTo>
                    <a:lnTo>
                      <a:pt x="4763" y="82"/>
                    </a:lnTo>
                    <a:lnTo>
                      <a:pt x="4600" y="123"/>
                    </a:lnTo>
                    <a:lnTo>
                      <a:pt x="4478" y="204"/>
                    </a:lnTo>
                    <a:lnTo>
                      <a:pt x="4437" y="367"/>
                    </a:lnTo>
                    <a:lnTo>
                      <a:pt x="4315" y="489"/>
                    </a:lnTo>
                    <a:lnTo>
                      <a:pt x="4274" y="652"/>
                    </a:lnTo>
                    <a:lnTo>
                      <a:pt x="4274" y="815"/>
                    </a:lnTo>
                    <a:lnTo>
                      <a:pt x="4111" y="652"/>
                    </a:lnTo>
                    <a:lnTo>
                      <a:pt x="3949" y="530"/>
                    </a:lnTo>
                    <a:lnTo>
                      <a:pt x="3745" y="448"/>
                    </a:lnTo>
                    <a:lnTo>
                      <a:pt x="3501" y="408"/>
                    </a:lnTo>
                    <a:lnTo>
                      <a:pt x="3338" y="448"/>
                    </a:lnTo>
                    <a:lnTo>
                      <a:pt x="3175" y="530"/>
                    </a:lnTo>
                    <a:lnTo>
                      <a:pt x="3013" y="611"/>
                    </a:lnTo>
                    <a:lnTo>
                      <a:pt x="2850" y="733"/>
                    </a:lnTo>
                    <a:lnTo>
                      <a:pt x="2687" y="896"/>
                    </a:lnTo>
                    <a:lnTo>
                      <a:pt x="2646" y="1100"/>
                    </a:lnTo>
                    <a:lnTo>
                      <a:pt x="2565" y="1344"/>
                    </a:lnTo>
                    <a:lnTo>
                      <a:pt x="2524" y="1547"/>
                    </a:lnTo>
                    <a:lnTo>
                      <a:pt x="2524" y="1669"/>
                    </a:lnTo>
                    <a:lnTo>
                      <a:pt x="2402" y="1507"/>
                    </a:lnTo>
                    <a:lnTo>
                      <a:pt x="2239" y="1425"/>
                    </a:lnTo>
                    <a:lnTo>
                      <a:pt x="2076" y="1344"/>
                    </a:lnTo>
                    <a:lnTo>
                      <a:pt x="1629" y="1344"/>
                    </a:lnTo>
                    <a:lnTo>
                      <a:pt x="1425" y="1425"/>
                    </a:lnTo>
                    <a:lnTo>
                      <a:pt x="1262" y="1547"/>
                    </a:lnTo>
                    <a:lnTo>
                      <a:pt x="1100" y="1669"/>
                    </a:lnTo>
                    <a:lnTo>
                      <a:pt x="978" y="1873"/>
                    </a:lnTo>
                    <a:lnTo>
                      <a:pt x="896" y="2076"/>
                    </a:lnTo>
                    <a:lnTo>
                      <a:pt x="815" y="2280"/>
                    </a:lnTo>
                    <a:lnTo>
                      <a:pt x="815" y="2565"/>
                    </a:lnTo>
                    <a:lnTo>
                      <a:pt x="815" y="2768"/>
                    </a:lnTo>
                    <a:lnTo>
                      <a:pt x="896" y="3012"/>
                    </a:lnTo>
                    <a:lnTo>
                      <a:pt x="978" y="3216"/>
                    </a:lnTo>
                    <a:lnTo>
                      <a:pt x="1100" y="3379"/>
                    </a:lnTo>
                    <a:lnTo>
                      <a:pt x="855" y="3460"/>
                    </a:lnTo>
                    <a:lnTo>
                      <a:pt x="652" y="3582"/>
                    </a:lnTo>
                    <a:lnTo>
                      <a:pt x="489" y="3704"/>
                    </a:lnTo>
                    <a:lnTo>
                      <a:pt x="326" y="3908"/>
                    </a:lnTo>
                    <a:lnTo>
                      <a:pt x="164" y="4152"/>
                    </a:lnTo>
                    <a:lnTo>
                      <a:pt x="41" y="4355"/>
                    </a:lnTo>
                    <a:lnTo>
                      <a:pt x="1" y="4640"/>
                    </a:lnTo>
                    <a:lnTo>
                      <a:pt x="1" y="4966"/>
                    </a:lnTo>
                    <a:lnTo>
                      <a:pt x="1" y="5251"/>
                    </a:lnTo>
                    <a:lnTo>
                      <a:pt x="41" y="5536"/>
                    </a:lnTo>
                    <a:lnTo>
                      <a:pt x="164" y="5739"/>
                    </a:lnTo>
                    <a:lnTo>
                      <a:pt x="326" y="5983"/>
                    </a:lnTo>
                    <a:lnTo>
                      <a:pt x="489" y="6187"/>
                    </a:lnTo>
                    <a:lnTo>
                      <a:pt x="733" y="6350"/>
                    </a:lnTo>
                    <a:lnTo>
                      <a:pt x="978" y="6431"/>
                    </a:lnTo>
                    <a:lnTo>
                      <a:pt x="1222" y="6472"/>
                    </a:lnTo>
                    <a:lnTo>
                      <a:pt x="1140" y="6716"/>
                    </a:lnTo>
                    <a:lnTo>
                      <a:pt x="1100" y="6960"/>
                    </a:lnTo>
                    <a:lnTo>
                      <a:pt x="1100" y="7164"/>
                    </a:lnTo>
                    <a:lnTo>
                      <a:pt x="1181" y="7367"/>
                    </a:lnTo>
                    <a:lnTo>
                      <a:pt x="1262" y="7571"/>
                    </a:lnTo>
                    <a:lnTo>
                      <a:pt x="1385" y="7733"/>
                    </a:lnTo>
                    <a:lnTo>
                      <a:pt x="1547" y="7856"/>
                    </a:lnTo>
                    <a:lnTo>
                      <a:pt x="1669" y="7978"/>
                    </a:lnTo>
                    <a:lnTo>
                      <a:pt x="1873" y="8018"/>
                    </a:lnTo>
                    <a:lnTo>
                      <a:pt x="2076" y="8059"/>
                    </a:lnTo>
                    <a:lnTo>
                      <a:pt x="2239" y="8018"/>
                    </a:lnTo>
                    <a:lnTo>
                      <a:pt x="2402" y="7978"/>
                    </a:lnTo>
                    <a:lnTo>
                      <a:pt x="2565" y="7856"/>
                    </a:lnTo>
                    <a:lnTo>
                      <a:pt x="2687" y="7733"/>
                    </a:lnTo>
                    <a:lnTo>
                      <a:pt x="2809" y="7571"/>
                    </a:lnTo>
                    <a:lnTo>
                      <a:pt x="2890" y="7367"/>
                    </a:lnTo>
                    <a:lnTo>
                      <a:pt x="2972" y="7164"/>
                    </a:lnTo>
                    <a:lnTo>
                      <a:pt x="2972" y="6960"/>
                    </a:lnTo>
                    <a:lnTo>
                      <a:pt x="2972" y="6757"/>
                    </a:lnTo>
                    <a:lnTo>
                      <a:pt x="2931" y="6594"/>
                    </a:lnTo>
                    <a:lnTo>
                      <a:pt x="2850" y="6431"/>
                    </a:lnTo>
                    <a:lnTo>
                      <a:pt x="2809" y="6268"/>
                    </a:lnTo>
                    <a:lnTo>
                      <a:pt x="2687" y="6146"/>
                    </a:lnTo>
                    <a:lnTo>
                      <a:pt x="2565" y="6065"/>
                    </a:lnTo>
                    <a:lnTo>
                      <a:pt x="2443" y="5943"/>
                    </a:lnTo>
                    <a:lnTo>
                      <a:pt x="2321" y="5902"/>
                    </a:lnTo>
                    <a:lnTo>
                      <a:pt x="2443" y="5699"/>
                    </a:lnTo>
                    <a:lnTo>
                      <a:pt x="2524" y="5454"/>
                    </a:lnTo>
                    <a:lnTo>
                      <a:pt x="2565" y="5210"/>
                    </a:lnTo>
                    <a:lnTo>
                      <a:pt x="2606" y="4966"/>
                    </a:lnTo>
                    <a:lnTo>
                      <a:pt x="2565" y="4600"/>
                    </a:lnTo>
                    <a:lnTo>
                      <a:pt x="2483" y="4274"/>
                    </a:lnTo>
                    <a:lnTo>
                      <a:pt x="2321" y="3989"/>
                    </a:lnTo>
                    <a:lnTo>
                      <a:pt x="2117" y="3704"/>
                    </a:lnTo>
                    <a:lnTo>
                      <a:pt x="2280" y="3664"/>
                    </a:lnTo>
                    <a:lnTo>
                      <a:pt x="2402" y="3541"/>
                    </a:lnTo>
                    <a:lnTo>
                      <a:pt x="2524" y="3460"/>
                    </a:lnTo>
                    <a:lnTo>
                      <a:pt x="2687" y="3297"/>
                    </a:lnTo>
                    <a:lnTo>
                      <a:pt x="2768" y="3135"/>
                    </a:lnTo>
                    <a:lnTo>
                      <a:pt x="2850" y="2931"/>
                    </a:lnTo>
                    <a:lnTo>
                      <a:pt x="2850" y="2768"/>
                    </a:lnTo>
                    <a:lnTo>
                      <a:pt x="2850" y="2565"/>
                    </a:lnTo>
                    <a:lnTo>
                      <a:pt x="2850" y="2402"/>
                    </a:lnTo>
                    <a:lnTo>
                      <a:pt x="3013" y="2524"/>
                    </a:lnTo>
                    <a:lnTo>
                      <a:pt x="3175" y="2605"/>
                    </a:lnTo>
                    <a:lnTo>
                      <a:pt x="3338" y="2687"/>
                    </a:lnTo>
                    <a:lnTo>
                      <a:pt x="6675" y="2687"/>
                    </a:lnTo>
                    <a:lnTo>
                      <a:pt x="6838" y="2605"/>
                    </a:lnTo>
                    <a:lnTo>
                      <a:pt x="7001" y="2524"/>
                    </a:lnTo>
                    <a:lnTo>
                      <a:pt x="7123" y="2402"/>
                    </a:lnTo>
                    <a:lnTo>
                      <a:pt x="7123" y="2565"/>
                    </a:lnTo>
                    <a:lnTo>
                      <a:pt x="7164" y="2768"/>
                    </a:lnTo>
                    <a:lnTo>
                      <a:pt x="7205" y="2931"/>
                    </a:lnTo>
                    <a:lnTo>
                      <a:pt x="7286" y="3135"/>
                    </a:lnTo>
                    <a:lnTo>
                      <a:pt x="7367" y="3297"/>
                    </a:lnTo>
                    <a:lnTo>
                      <a:pt x="7449" y="3460"/>
                    </a:lnTo>
                    <a:lnTo>
                      <a:pt x="7612" y="3541"/>
                    </a:lnTo>
                    <a:lnTo>
                      <a:pt x="7774" y="3664"/>
                    </a:lnTo>
                    <a:lnTo>
                      <a:pt x="7896" y="3704"/>
                    </a:lnTo>
                    <a:lnTo>
                      <a:pt x="7734" y="3989"/>
                    </a:lnTo>
                    <a:lnTo>
                      <a:pt x="7571" y="4274"/>
                    </a:lnTo>
                    <a:lnTo>
                      <a:pt x="7449" y="4600"/>
                    </a:lnTo>
                    <a:lnTo>
                      <a:pt x="7449" y="4966"/>
                    </a:lnTo>
                    <a:lnTo>
                      <a:pt x="7449" y="5210"/>
                    </a:lnTo>
                    <a:lnTo>
                      <a:pt x="7489" y="5454"/>
                    </a:lnTo>
                    <a:lnTo>
                      <a:pt x="7612" y="5699"/>
                    </a:lnTo>
                    <a:lnTo>
                      <a:pt x="7734" y="5902"/>
                    </a:lnTo>
                    <a:lnTo>
                      <a:pt x="7571" y="5943"/>
                    </a:lnTo>
                    <a:lnTo>
                      <a:pt x="7449" y="6065"/>
                    </a:lnTo>
                    <a:lnTo>
                      <a:pt x="7327" y="6146"/>
                    </a:lnTo>
                    <a:lnTo>
                      <a:pt x="7245" y="6268"/>
                    </a:lnTo>
                    <a:lnTo>
                      <a:pt x="7164" y="6431"/>
                    </a:lnTo>
                    <a:lnTo>
                      <a:pt x="7123" y="6594"/>
                    </a:lnTo>
                    <a:lnTo>
                      <a:pt x="7082" y="6757"/>
                    </a:lnTo>
                    <a:lnTo>
                      <a:pt x="7042" y="6960"/>
                    </a:lnTo>
                    <a:lnTo>
                      <a:pt x="7082" y="7164"/>
                    </a:lnTo>
                    <a:lnTo>
                      <a:pt x="7123" y="7367"/>
                    </a:lnTo>
                    <a:lnTo>
                      <a:pt x="7205" y="7571"/>
                    </a:lnTo>
                    <a:lnTo>
                      <a:pt x="7327" y="7733"/>
                    </a:lnTo>
                    <a:lnTo>
                      <a:pt x="7449" y="7856"/>
                    </a:lnTo>
                    <a:lnTo>
                      <a:pt x="7612" y="7978"/>
                    </a:lnTo>
                    <a:lnTo>
                      <a:pt x="7774" y="8018"/>
                    </a:lnTo>
                    <a:lnTo>
                      <a:pt x="7978" y="8059"/>
                    </a:lnTo>
                    <a:lnTo>
                      <a:pt x="8181" y="8018"/>
                    </a:lnTo>
                    <a:lnTo>
                      <a:pt x="8344" y="7978"/>
                    </a:lnTo>
                    <a:lnTo>
                      <a:pt x="8507" y="7856"/>
                    </a:lnTo>
                    <a:lnTo>
                      <a:pt x="8629" y="7733"/>
                    </a:lnTo>
                    <a:lnTo>
                      <a:pt x="8751" y="7571"/>
                    </a:lnTo>
                    <a:lnTo>
                      <a:pt x="8833" y="7367"/>
                    </a:lnTo>
                    <a:lnTo>
                      <a:pt x="8873" y="7164"/>
                    </a:lnTo>
                    <a:lnTo>
                      <a:pt x="8914" y="6960"/>
                    </a:lnTo>
                    <a:lnTo>
                      <a:pt x="8873" y="6716"/>
                    </a:lnTo>
                    <a:lnTo>
                      <a:pt x="8833" y="6472"/>
                    </a:lnTo>
                    <a:lnTo>
                      <a:pt x="9077" y="6431"/>
                    </a:lnTo>
                    <a:lnTo>
                      <a:pt x="9321" y="6350"/>
                    </a:lnTo>
                    <a:lnTo>
                      <a:pt x="9484" y="6187"/>
                    </a:lnTo>
                    <a:lnTo>
                      <a:pt x="9687" y="5983"/>
                    </a:lnTo>
                    <a:lnTo>
                      <a:pt x="9850" y="5739"/>
                    </a:lnTo>
                    <a:lnTo>
                      <a:pt x="9972" y="5536"/>
                    </a:lnTo>
                    <a:lnTo>
                      <a:pt x="10013" y="5251"/>
                    </a:lnTo>
                    <a:lnTo>
                      <a:pt x="10054" y="4966"/>
                    </a:lnTo>
                    <a:lnTo>
                      <a:pt x="10013" y="4640"/>
                    </a:lnTo>
                    <a:lnTo>
                      <a:pt x="9972" y="4355"/>
                    </a:lnTo>
                    <a:lnTo>
                      <a:pt x="9850" y="4152"/>
                    </a:lnTo>
                    <a:lnTo>
                      <a:pt x="9728" y="3908"/>
                    </a:lnTo>
                    <a:lnTo>
                      <a:pt x="9565" y="3704"/>
                    </a:lnTo>
                    <a:lnTo>
                      <a:pt x="9362" y="3582"/>
                    </a:lnTo>
                    <a:lnTo>
                      <a:pt x="9158" y="3460"/>
                    </a:lnTo>
                    <a:lnTo>
                      <a:pt x="8914" y="3379"/>
                    </a:lnTo>
                    <a:lnTo>
                      <a:pt x="9036" y="3216"/>
                    </a:lnTo>
                    <a:lnTo>
                      <a:pt x="9158" y="3012"/>
                    </a:lnTo>
                    <a:lnTo>
                      <a:pt x="9158" y="2768"/>
                    </a:lnTo>
                    <a:lnTo>
                      <a:pt x="9199" y="2565"/>
                    </a:lnTo>
                    <a:lnTo>
                      <a:pt x="9158" y="2280"/>
                    </a:lnTo>
                    <a:lnTo>
                      <a:pt x="9158" y="2076"/>
                    </a:lnTo>
                    <a:lnTo>
                      <a:pt x="9036" y="1873"/>
                    </a:lnTo>
                    <a:lnTo>
                      <a:pt x="8914" y="1669"/>
                    </a:lnTo>
                    <a:lnTo>
                      <a:pt x="8751" y="1547"/>
                    </a:lnTo>
                    <a:lnTo>
                      <a:pt x="8588" y="1425"/>
                    </a:lnTo>
                    <a:lnTo>
                      <a:pt x="8385" y="1344"/>
                    </a:lnTo>
                    <a:lnTo>
                      <a:pt x="7978" y="1344"/>
                    </a:lnTo>
                    <a:lnTo>
                      <a:pt x="7774" y="1425"/>
                    </a:lnTo>
                    <a:lnTo>
                      <a:pt x="7612" y="1507"/>
                    </a:lnTo>
                    <a:lnTo>
                      <a:pt x="7449" y="1669"/>
                    </a:lnTo>
                    <a:lnTo>
                      <a:pt x="7449" y="1547"/>
                    </a:lnTo>
                    <a:lnTo>
                      <a:pt x="7449" y="1344"/>
                    </a:lnTo>
                    <a:lnTo>
                      <a:pt x="7408" y="1100"/>
                    </a:lnTo>
                    <a:lnTo>
                      <a:pt x="7286" y="896"/>
                    </a:lnTo>
                    <a:lnTo>
                      <a:pt x="7205" y="733"/>
                    </a:lnTo>
                    <a:lnTo>
                      <a:pt x="7042" y="611"/>
                    </a:lnTo>
                    <a:lnTo>
                      <a:pt x="6879" y="530"/>
                    </a:lnTo>
                    <a:lnTo>
                      <a:pt x="6675" y="448"/>
                    </a:lnTo>
                    <a:lnTo>
                      <a:pt x="6472" y="408"/>
                    </a:lnTo>
                    <a:lnTo>
                      <a:pt x="6309" y="448"/>
                    </a:lnTo>
                    <a:lnTo>
                      <a:pt x="6106" y="530"/>
                    </a:lnTo>
                    <a:lnTo>
                      <a:pt x="5902" y="652"/>
                    </a:lnTo>
                    <a:lnTo>
                      <a:pt x="5780" y="815"/>
                    </a:lnTo>
                    <a:lnTo>
                      <a:pt x="5739" y="652"/>
                    </a:lnTo>
                    <a:lnTo>
                      <a:pt x="5699" y="489"/>
                    </a:lnTo>
                    <a:lnTo>
                      <a:pt x="5617" y="367"/>
                    </a:lnTo>
                    <a:lnTo>
                      <a:pt x="5536" y="204"/>
                    </a:lnTo>
                    <a:lnTo>
                      <a:pt x="5414" y="123"/>
                    </a:lnTo>
                    <a:lnTo>
                      <a:pt x="5292" y="82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819100" y="3307200"/>
                <a:ext cx="32155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1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94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89"/>
                    </a:lnTo>
                    <a:lnTo>
                      <a:pt x="0" y="4192"/>
                    </a:lnTo>
                    <a:lnTo>
                      <a:pt x="0" y="6716"/>
                    </a:lnTo>
                    <a:lnTo>
                      <a:pt x="12861" y="6716"/>
                    </a:lnTo>
                    <a:lnTo>
                      <a:pt x="12861" y="4192"/>
                    </a:lnTo>
                    <a:lnTo>
                      <a:pt x="12861" y="3989"/>
                    </a:lnTo>
                    <a:lnTo>
                      <a:pt x="12821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95" y="3297"/>
                    </a:lnTo>
                    <a:lnTo>
                      <a:pt x="12332" y="3175"/>
                    </a:lnTo>
                    <a:lnTo>
                      <a:pt x="12169" y="3094"/>
                    </a:lnTo>
                    <a:lnTo>
                      <a:pt x="11966" y="3012"/>
                    </a:lnTo>
                    <a:lnTo>
                      <a:pt x="7692" y="1913"/>
                    </a:lnTo>
                    <a:lnTo>
                      <a:pt x="76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949325" y="3307200"/>
                <a:ext cx="621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222" extrusionOk="0">
                    <a:moveTo>
                      <a:pt x="1" y="0"/>
                    </a:moveTo>
                    <a:lnTo>
                      <a:pt x="1" y="896"/>
                    </a:lnTo>
                    <a:lnTo>
                      <a:pt x="286" y="1059"/>
                    </a:lnTo>
                    <a:lnTo>
                      <a:pt x="611" y="1140"/>
                    </a:lnTo>
                    <a:lnTo>
                      <a:pt x="896" y="1181"/>
                    </a:lnTo>
                    <a:lnTo>
                      <a:pt x="1222" y="1221"/>
                    </a:lnTo>
                    <a:lnTo>
                      <a:pt x="1547" y="1181"/>
                    </a:lnTo>
                    <a:lnTo>
                      <a:pt x="1873" y="1140"/>
                    </a:lnTo>
                    <a:lnTo>
                      <a:pt x="2158" y="1059"/>
                    </a:lnTo>
                    <a:lnTo>
                      <a:pt x="2483" y="896"/>
                    </a:lnTo>
                    <a:lnTo>
                      <a:pt x="2483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819100" y="3356050"/>
                <a:ext cx="16077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4762" extrusionOk="0">
                    <a:moveTo>
                      <a:pt x="4966" y="0"/>
                    </a:moveTo>
                    <a:lnTo>
                      <a:pt x="936" y="1058"/>
                    </a:lnTo>
                    <a:lnTo>
                      <a:pt x="733" y="1140"/>
                    </a:lnTo>
                    <a:lnTo>
                      <a:pt x="529" y="1221"/>
                    </a:lnTo>
                    <a:lnTo>
                      <a:pt x="407" y="1343"/>
                    </a:lnTo>
                    <a:lnTo>
                      <a:pt x="245" y="1465"/>
                    </a:lnTo>
                    <a:lnTo>
                      <a:pt x="163" y="1628"/>
                    </a:lnTo>
                    <a:lnTo>
                      <a:pt x="82" y="1831"/>
                    </a:lnTo>
                    <a:lnTo>
                      <a:pt x="0" y="2035"/>
                    </a:lnTo>
                    <a:lnTo>
                      <a:pt x="0" y="2238"/>
                    </a:lnTo>
                    <a:lnTo>
                      <a:pt x="0" y="4762"/>
                    </a:lnTo>
                    <a:lnTo>
                      <a:pt x="6431" y="4762"/>
                    </a:lnTo>
                    <a:lnTo>
                      <a:pt x="6431" y="2890"/>
                    </a:lnTo>
                    <a:lnTo>
                      <a:pt x="49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979850" y="3356050"/>
                <a:ext cx="16080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4762" extrusionOk="0">
                    <a:moveTo>
                      <a:pt x="1466" y="0"/>
                    </a:moveTo>
                    <a:lnTo>
                      <a:pt x="1" y="2890"/>
                    </a:lnTo>
                    <a:lnTo>
                      <a:pt x="1" y="4762"/>
                    </a:lnTo>
                    <a:lnTo>
                      <a:pt x="6431" y="4762"/>
                    </a:lnTo>
                    <a:lnTo>
                      <a:pt x="6431" y="2238"/>
                    </a:lnTo>
                    <a:lnTo>
                      <a:pt x="6431" y="2035"/>
                    </a:lnTo>
                    <a:lnTo>
                      <a:pt x="6391" y="1831"/>
                    </a:lnTo>
                    <a:lnTo>
                      <a:pt x="6309" y="1628"/>
                    </a:lnTo>
                    <a:lnTo>
                      <a:pt x="6187" y="1465"/>
                    </a:lnTo>
                    <a:lnTo>
                      <a:pt x="6065" y="1343"/>
                    </a:lnTo>
                    <a:lnTo>
                      <a:pt x="5902" y="1221"/>
                    </a:lnTo>
                    <a:lnTo>
                      <a:pt x="5739" y="1140"/>
                    </a:lnTo>
                    <a:lnTo>
                      <a:pt x="5536" y="1058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902525" y="3144400"/>
                <a:ext cx="155700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286" extrusionOk="0">
                    <a:moveTo>
                      <a:pt x="1384" y="1"/>
                    </a:moveTo>
                    <a:lnTo>
                      <a:pt x="1059" y="123"/>
                    </a:lnTo>
                    <a:lnTo>
                      <a:pt x="774" y="286"/>
                    </a:lnTo>
                    <a:lnTo>
                      <a:pt x="489" y="489"/>
                    </a:lnTo>
                    <a:lnTo>
                      <a:pt x="286" y="774"/>
                    </a:lnTo>
                    <a:lnTo>
                      <a:pt x="123" y="1059"/>
                    </a:lnTo>
                    <a:lnTo>
                      <a:pt x="1" y="1384"/>
                    </a:lnTo>
                    <a:lnTo>
                      <a:pt x="1" y="1751"/>
                    </a:lnTo>
                    <a:lnTo>
                      <a:pt x="1" y="4274"/>
                    </a:lnTo>
                    <a:lnTo>
                      <a:pt x="1" y="4640"/>
                    </a:lnTo>
                    <a:lnTo>
                      <a:pt x="82" y="5047"/>
                    </a:lnTo>
                    <a:lnTo>
                      <a:pt x="204" y="5373"/>
                    </a:lnTo>
                    <a:lnTo>
                      <a:pt x="367" y="5698"/>
                    </a:lnTo>
                    <a:lnTo>
                      <a:pt x="570" y="6024"/>
                    </a:lnTo>
                    <a:lnTo>
                      <a:pt x="815" y="6309"/>
                    </a:lnTo>
                    <a:lnTo>
                      <a:pt x="1100" y="6553"/>
                    </a:lnTo>
                    <a:lnTo>
                      <a:pt x="1425" y="6797"/>
                    </a:lnTo>
                    <a:lnTo>
                      <a:pt x="1588" y="6919"/>
                    </a:lnTo>
                    <a:lnTo>
                      <a:pt x="1954" y="7082"/>
                    </a:lnTo>
                    <a:lnTo>
                      <a:pt x="2321" y="7204"/>
                    </a:lnTo>
                    <a:lnTo>
                      <a:pt x="2687" y="7286"/>
                    </a:lnTo>
                    <a:lnTo>
                      <a:pt x="3460" y="7286"/>
                    </a:lnTo>
                    <a:lnTo>
                      <a:pt x="3867" y="7204"/>
                    </a:lnTo>
                    <a:lnTo>
                      <a:pt x="4274" y="7082"/>
                    </a:lnTo>
                    <a:lnTo>
                      <a:pt x="4600" y="6919"/>
                    </a:lnTo>
                    <a:lnTo>
                      <a:pt x="4803" y="6797"/>
                    </a:lnTo>
                    <a:lnTo>
                      <a:pt x="5088" y="6553"/>
                    </a:lnTo>
                    <a:lnTo>
                      <a:pt x="5373" y="6309"/>
                    </a:lnTo>
                    <a:lnTo>
                      <a:pt x="5658" y="6024"/>
                    </a:lnTo>
                    <a:lnTo>
                      <a:pt x="5861" y="5698"/>
                    </a:lnTo>
                    <a:lnTo>
                      <a:pt x="5983" y="5373"/>
                    </a:lnTo>
                    <a:lnTo>
                      <a:pt x="6146" y="5047"/>
                    </a:lnTo>
                    <a:lnTo>
                      <a:pt x="6187" y="4640"/>
                    </a:lnTo>
                    <a:lnTo>
                      <a:pt x="6228" y="4274"/>
                    </a:lnTo>
                    <a:lnTo>
                      <a:pt x="6228" y="1751"/>
                    </a:lnTo>
                    <a:lnTo>
                      <a:pt x="6187" y="1384"/>
                    </a:lnTo>
                    <a:lnTo>
                      <a:pt x="6106" y="1059"/>
                    </a:lnTo>
                    <a:lnTo>
                      <a:pt x="5943" y="774"/>
                    </a:lnTo>
                    <a:lnTo>
                      <a:pt x="5699" y="489"/>
                    </a:lnTo>
                    <a:lnTo>
                      <a:pt x="5454" y="286"/>
                    </a:lnTo>
                    <a:lnTo>
                      <a:pt x="5169" y="123"/>
                    </a:lnTo>
                    <a:lnTo>
                      <a:pt x="4844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1072450" y="3215625"/>
                <a:ext cx="21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710" extrusionOk="0">
                    <a:moveTo>
                      <a:pt x="245" y="1"/>
                    </a:moveTo>
                    <a:lnTo>
                      <a:pt x="163" y="82"/>
                    </a:lnTo>
                    <a:lnTo>
                      <a:pt x="41" y="204"/>
                    </a:lnTo>
                    <a:lnTo>
                      <a:pt x="0" y="326"/>
                    </a:lnTo>
                    <a:lnTo>
                      <a:pt x="0" y="367"/>
                    </a:lnTo>
                    <a:lnTo>
                      <a:pt x="0" y="1629"/>
                    </a:lnTo>
                    <a:lnTo>
                      <a:pt x="0" y="1710"/>
                    </a:lnTo>
                    <a:lnTo>
                      <a:pt x="123" y="1710"/>
                    </a:lnTo>
                    <a:lnTo>
                      <a:pt x="245" y="1629"/>
                    </a:lnTo>
                    <a:lnTo>
                      <a:pt x="367" y="1547"/>
                    </a:lnTo>
                    <a:lnTo>
                      <a:pt x="611" y="1303"/>
                    </a:lnTo>
                    <a:lnTo>
                      <a:pt x="733" y="1059"/>
                    </a:lnTo>
                    <a:lnTo>
                      <a:pt x="814" y="774"/>
                    </a:lnTo>
                    <a:lnTo>
                      <a:pt x="855" y="530"/>
                    </a:lnTo>
                    <a:lnTo>
                      <a:pt x="814" y="326"/>
                    </a:lnTo>
                    <a:lnTo>
                      <a:pt x="733" y="163"/>
                    </a:lnTo>
                    <a:lnTo>
                      <a:pt x="652" y="82"/>
                    </a:lnTo>
                    <a:lnTo>
                      <a:pt x="611" y="41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866925" y="3215625"/>
                <a:ext cx="213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710" extrusionOk="0">
                    <a:moveTo>
                      <a:pt x="366" y="1"/>
                    </a:moveTo>
                    <a:lnTo>
                      <a:pt x="244" y="41"/>
                    </a:lnTo>
                    <a:lnTo>
                      <a:pt x="163" y="82"/>
                    </a:lnTo>
                    <a:lnTo>
                      <a:pt x="122" y="163"/>
                    </a:lnTo>
                    <a:lnTo>
                      <a:pt x="0" y="326"/>
                    </a:lnTo>
                    <a:lnTo>
                      <a:pt x="0" y="530"/>
                    </a:lnTo>
                    <a:lnTo>
                      <a:pt x="0" y="774"/>
                    </a:lnTo>
                    <a:lnTo>
                      <a:pt x="82" y="1059"/>
                    </a:lnTo>
                    <a:lnTo>
                      <a:pt x="244" y="1303"/>
                    </a:lnTo>
                    <a:lnTo>
                      <a:pt x="448" y="1547"/>
                    </a:lnTo>
                    <a:lnTo>
                      <a:pt x="570" y="1629"/>
                    </a:lnTo>
                    <a:lnTo>
                      <a:pt x="733" y="1710"/>
                    </a:lnTo>
                    <a:lnTo>
                      <a:pt x="855" y="1710"/>
                    </a:lnTo>
                    <a:lnTo>
                      <a:pt x="855" y="1629"/>
                    </a:lnTo>
                    <a:lnTo>
                      <a:pt x="855" y="367"/>
                    </a:lnTo>
                    <a:lnTo>
                      <a:pt x="855" y="326"/>
                    </a:lnTo>
                    <a:lnTo>
                      <a:pt x="773" y="204"/>
                    </a:lnTo>
                    <a:lnTo>
                      <a:pt x="651" y="82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1008350" y="3215625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163" y="1"/>
                    </a:moveTo>
                    <a:lnTo>
                      <a:pt x="41" y="123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41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85"/>
                    </a:lnTo>
                    <a:lnTo>
                      <a:pt x="448" y="12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939150" y="3215625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123" y="1"/>
                    </a:moveTo>
                    <a:lnTo>
                      <a:pt x="82" y="123"/>
                    </a:lnTo>
                    <a:lnTo>
                      <a:pt x="1" y="28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86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85"/>
                    </a:lnTo>
                    <a:lnTo>
                      <a:pt x="408" y="12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3575" y="3218675"/>
                <a:ext cx="325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036" extrusionOk="0">
                    <a:moveTo>
                      <a:pt x="652" y="1"/>
                    </a:moveTo>
                    <a:lnTo>
                      <a:pt x="570" y="41"/>
                    </a:ln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408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62"/>
                    </a:lnTo>
                    <a:lnTo>
                      <a:pt x="204" y="1384"/>
                    </a:lnTo>
                    <a:lnTo>
                      <a:pt x="82" y="1507"/>
                    </a:lnTo>
                    <a:lnTo>
                      <a:pt x="82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51"/>
                    </a:lnTo>
                    <a:lnTo>
                      <a:pt x="82" y="1832"/>
                    </a:lnTo>
                    <a:lnTo>
                      <a:pt x="82" y="1873"/>
                    </a:lnTo>
                    <a:lnTo>
                      <a:pt x="245" y="1914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2036"/>
                    </a:lnTo>
                    <a:lnTo>
                      <a:pt x="815" y="2036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914"/>
                    </a:lnTo>
                    <a:lnTo>
                      <a:pt x="1181" y="1873"/>
                    </a:lnTo>
                    <a:lnTo>
                      <a:pt x="1262" y="1832"/>
                    </a:lnTo>
                    <a:lnTo>
                      <a:pt x="1303" y="175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7"/>
                    </a:lnTo>
                    <a:lnTo>
                      <a:pt x="1100" y="1384"/>
                    </a:lnTo>
                    <a:lnTo>
                      <a:pt x="1018" y="126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4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53400" y="3279725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41" y="1"/>
                    </a:moveTo>
                    <a:lnTo>
                      <a:pt x="1" y="41"/>
                    </a:lnTo>
                    <a:lnTo>
                      <a:pt x="1" y="123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326" y="815"/>
                    </a:lnTo>
                    <a:lnTo>
                      <a:pt x="489" y="896"/>
                    </a:lnTo>
                    <a:lnTo>
                      <a:pt x="652" y="1018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1018"/>
                    </a:lnTo>
                    <a:lnTo>
                      <a:pt x="1629" y="896"/>
                    </a:lnTo>
                    <a:lnTo>
                      <a:pt x="1791" y="815"/>
                    </a:lnTo>
                    <a:lnTo>
                      <a:pt x="1913" y="652"/>
                    </a:lnTo>
                    <a:lnTo>
                      <a:pt x="2076" y="489"/>
                    </a:lnTo>
                    <a:lnTo>
                      <a:pt x="2117" y="285"/>
                    </a:lnTo>
                    <a:lnTo>
                      <a:pt x="2158" y="123"/>
                    </a:lnTo>
                    <a:lnTo>
                      <a:pt x="2117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965625" y="3290925"/>
                <a:ext cx="295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52" extrusionOk="0">
                    <a:moveTo>
                      <a:pt x="570" y="0"/>
                    </a:moveTo>
                    <a:lnTo>
                      <a:pt x="366" y="41"/>
                    </a:lnTo>
                    <a:lnTo>
                      <a:pt x="204" y="122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122" y="529"/>
                    </a:lnTo>
                    <a:lnTo>
                      <a:pt x="244" y="611"/>
                    </a:lnTo>
                    <a:lnTo>
                      <a:pt x="407" y="611"/>
                    </a:lnTo>
                    <a:lnTo>
                      <a:pt x="570" y="651"/>
                    </a:lnTo>
                    <a:lnTo>
                      <a:pt x="733" y="611"/>
                    </a:lnTo>
                    <a:lnTo>
                      <a:pt x="895" y="611"/>
                    </a:lnTo>
                    <a:lnTo>
                      <a:pt x="1058" y="529"/>
                    </a:lnTo>
                    <a:lnTo>
                      <a:pt x="1180" y="448"/>
                    </a:lnTo>
                    <a:lnTo>
                      <a:pt x="1099" y="285"/>
                    </a:lnTo>
                    <a:lnTo>
                      <a:pt x="936" y="122"/>
                    </a:lnTo>
                    <a:lnTo>
                      <a:pt x="773" y="41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865900" y="3118975"/>
                <a:ext cx="22895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9158" h="4274" extrusionOk="0">
                    <a:moveTo>
                      <a:pt x="3745" y="0"/>
                    </a:moveTo>
                    <a:lnTo>
                      <a:pt x="3541" y="41"/>
                    </a:lnTo>
                    <a:lnTo>
                      <a:pt x="3338" y="82"/>
                    </a:lnTo>
                    <a:lnTo>
                      <a:pt x="3216" y="163"/>
                    </a:lnTo>
                    <a:lnTo>
                      <a:pt x="3053" y="285"/>
                    </a:lnTo>
                    <a:lnTo>
                      <a:pt x="2931" y="407"/>
                    </a:lnTo>
                    <a:lnTo>
                      <a:pt x="2849" y="570"/>
                    </a:lnTo>
                    <a:lnTo>
                      <a:pt x="2768" y="773"/>
                    </a:lnTo>
                    <a:lnTo>
                      <a:pt x="2727" y="977"/>
                    </a:lnTo>
                    <a:lnTo>
                      <a:pt x="2605" y="855"/>
                    </a:lnTo>
                    <a:lnTo>
                      <a:pt x="2442" y="814"/>
                    </a:lnTo>
                    <a:lnTo>
                      <a:pt x="2280" y="773"/>
                    </a:lnTo>
                    <a:lnTo>
                      <a:pt x="2117" y="733"/>
                    </a:lnTo>
                    <a:lnTo>
                      <a:pt x="1954" y="773"/>
                    </a:lnTo>
                    <a:lnTo>
                      <a:pt x="1751" y="855"/>
                    </a:lnTo>
                    <a:lnTo>
                      <a:pt x="1588" y="936"/>
                    </a:lnTo>
                    <a:lnTo>
                      <a:pt x="1425" y="1018"/>
                    </a:lnTo>
                    <a:lnTo>
                      <a:pt x="1303" y="1180"/>
                    </a:lnTo>
                    <a:lnTo>
                      <a:pt x="1181" y="1343"/>
                    </a:lnTo>
                    <a:lnTo>
                      <a:pt x="1140" y="1547"/>
                    </a:lnTo>
                    <a:lnTo>
                      <a:pt x="1140" y="1791"/>
                    </a:lnTo>
                    <a:lnTo>
                      <a:pt x="1140" y="1994"/>
                    </a:lnTo>
                    <a:lnTo>
                      <a:pt x="1221" y="2198"/>
                    </a:lnTo>
                    <a:lnTo>
                      <a:pt x="814" y="2198"/>
                    </a:lnTo>
                    <a:lnTo>
                      <a:pt x="611" y="2279"/>
                    </a:lnTo>
                    <a:lnTo>
                      <a:pt x="448" y="2361"/>
                    </a:lnTo>
                    <a:lnTo>
                      <a:pt x="285" y="2483"/>
                    </a:lnTo>
                    <a:lnTo>
                      <a:pt x="163" y="2646"/>
                    </a:lnTo>
                    <a:lnTo>
                      <a:pt x="41" y="2808"/>
                    </a:lnTo>
                    <a:lnTo>
                      <a:pt x="0" y="3012"/>
                    </a:lnTo>
                    <a:lnTo>
                      <a:pt x="0" y="3215"/>
                    </a:lnTo>
                    <a:lnTo>
                      <a:pt x="0" y="3419"/>
                    </a:lnTo>
                    <a:lnTo>
                      <a:pt x="41" y="3622"/>
                    </a:lnTo>
                    <a:lnTo>
                      <a:pt x="163" y="3826"/>
                    </a:lnTo>
                    <a:lnTo>
                      <a:pt x="285" y="3948"/>
                    </a:lnTo>
                    <a:lnTo>
                      <a:pt x="448" y="4070"/>
                    </a:lnTo>
                    <a:lnTo>
                      <a:pt x="611" y="4192"/>
                    </a:lnTo>
                    <a:lnTo>
                      <a:pt x="814" y="4233"/>
                    </a:lnTo>
                    <a:lnTo>
                      <a:pt x="1018" y="4274"/>
                    </a:lnTo>
                    <a:lnTo>
                      <a:pt x="1221" y="4233"/>
                    </a:lnTo>
                    <a:lnTo>
                      <a:pt x="1425" y="4192"/>
                    </a:lnTo>
                    <a:lnTo>
                      <a:pt x="1628" y="4070"/>
                    </a:lnTo>
                    <a:lnTo>
                      <a:pt x="1751" y="3948"/>
                    </a:lnTo>
                    <a:lnTo>
                      <a:pt x="1873" y="3826"/>
                    </a:lnTo>
                    <a:lnTo>
                      <a:pt x="1954" y="3622"/>
                    </a:lnTo>
                    <a:lnTo>
                      <a:pt x="2035" y="3419"/>
                    </a:lnTo>
                    <a:lnTo>
                      <a:pt x="2076" y="3215"/>
                    </a:lnTo>
                    <a:lnTo>
                      <a:pt x="2035" y="2971"/>
                    </a:lnTo>
                    <a:lnTo>
                      <a:pt x="1954" y="2768"/>
                    </a:lnTo>
                    <a:lnTo>
                      <a:pt x="2320" y="2768"/>
                    </a:lnTo>
                    <a:lnTo>
                      <a:pt x="2524" y="2727"/>
                    </a:lnTo>
                    <a:lnTo>
                      <a:pt x="2687" y="2605"/>
                    </a:lnTo>
                    <a:lnTo>
                      <a:pt x="2849" y="2483"/>
                    </a:lnTo>
                    <a:lnTo>
                      <a:pt x="2972" y="2361"/>
                    </a:lnTo>
                    <a:lnTo>
                      <a:pt x="3053" y="2157"/>
                    </a:lnTo>
                    <a:lnTo>
                      <a:pt x="3134" y="1994"/>
                    </a:lnTo>
                    <a:lnTo>
                      <a:pt x="3134" y="1791"/>
                    </a:lnTo>
                    <a:lnTo>
                      <a:pt x="3256" y="1872"/>
                    </a:lnTo>
                    <a:lnTo>
                      <a:pt x="3419" y="1954"/>
                    </a:lnTo>
                    <a:lnTo>
                      <a:pt x="3582" y="1954"/>
                    </a:lnTo>
                    <a:lnTo>
                      <a:pt x="3745" y="1994"/>
                    </a:lnTo>
                    <a:lnTo>
                      <a:pt x="3989" y="1954"/>
                    </a:lnTo>
                    <a:lnTo>
                      <a:pt x="4193" y="1872"/>
                    </a:lnTo>
                    <a:lnTo>
                      <a:pt x="4396" y="1750"/>
                    </a:lnTo>
                    <a:lnTo>
                      <a:pt x="4559" y="1547"/>
                    </a:lnTo>
                    <a:lnTo>
                      <a:pt x="4722" y="1750"/>
                    </a:lnTo>
                    <a:lnTo>
                      <a:pt x="4925" y="1872"/>
                    </a:lnTo>
                    <a:lnTo>
                      <a:pt x="5129" y="1954"/>
                    </a:lnTo>
                    <a:lnTo>
                      <a:pt x="5413" y="1994"/>
                    </a:lnTo>
                    <a:lnTo>
                      <a:pt x="5576" y="1954"/>
                    </a:lnTo>
                    <a:lnTo>
                      <a:pt x="5739" y="1954"/>
                    </a:lnTo>
                    <a:lnTo>
                      <a:pt x="5861" y="1872"/>
                    </a:lnTo>
                    <a:lnTo>
                      <a:pt x="5983" y="1791"/>
                    </a:lnTo>
                    <a:lnTo>
                      <a:pt x="6024" y="1994"/>
                    </a:lnTo>
                    <a:lnTo>
                      <a:pt x="6065" y="2157"/>
                    </a:lnTo>
                    <a:lnTo>
                      <a:pt x="6187" y="2361"/>
                    </a:lnTo>
                    <a:lnTo>
                      <a:pt x="6309" y="2483"/>
                    </a:lnTo>
                    <a:lnTo>
                      <a:pt x="6431" y="2605"/>
                    </a:lnTo>
                    <a:lnTo>
                      <a:pt x="6594" y="2727"/>
                    </a:lnTo>
                    <a:lnTo>
                      <a:pt x="6797" y="2768"/>
                    </a:lnTo>
                    <a:lnTo>
                      <a:pt x="7164" y="2768"/>
                    </a:lnTo>
                    <a:lnTo>
                      <a:pt x="7123" y="2971"/>
                    </a:lnTo>
                    <a:lnTo>
                      <a:pt x="7082" y="3215"/>
                    </a:lnTo>
                    <a:lnTo>
                      <a:pt x="7082" y="3419"/>
                    </a:lnTo>
                    <a:lnTo>
                      <a:pt x="7164" y="3622"/>
                    </a:lnTo>
                    <a:lnTo>
                      <a:pt x="7245" y="3826"/>
                    </a:lnTo>
                    <a:lnTo>
                      <a:pt x="7367" y="3948"/>
                    </a:lnTo>
                    <a:lnTo>
                      <a:pt x="7530" y="4070"/>
                    </a:lnTo>
                    <a:lnTo>
                      <a:pt x="7693" y="4192"/>
                    </a:lnTo>
                    <a:lnTo>
                      <a:pt x="7896" y="4233"/>
                    </a:lnTo>
                    <a:lnTo>
                      <a:pt x="8100" y="4274"/>
                    </a:lnTo>
                    <a:lnTo>
                      <a:pt x="8303" y="4233"/>
                    </a:lnTo>
                    <a:lnTo>
                      <a:pt x="8507" y="4192"/>
                    </a:lnTo>
                    <a:lnTo>
                      <a:pt x="8710" y="4070"/>
                    </a:lnTo>
                    <a:lnTo>
                      <a:pt x="8873" y="3948"/>
                    </a:lnTo>
                    <a:lnTo>
                      <a:pt x="8995" y="3826"/>
                    </a:lnTo>
                    <a:lnTo>
                      <a:pt x="9076" y="3622"/>
                    </a:lnTo>
                    <a:lnTo>
                      <a:pt x="9117" y="3419"/>
                    </a:lnTo>
                    <a:lnTo>
                      <a:pt x="9158" y="3215"/>
                    </a:lnTo>
                    <a:lnTo>
                      <a:pt x="9117" y="3012"/>
                    </a:lnTo>
                    <a:lnTo>
                      <a:pt x="9076" y="2808"/>
                    </a:lnTo>
                    <a:lnTo>
                      <a:pt x="8995" y="2646"/>
                    </a:lnTo>
                    <a:lnTo>
                      <a:pt x="8873" y="2483"/>
                    </a:lnTo>
                    <a:lnTo>
                      <a:pt x="8710" y="2361"/>
                    </a:lnTo>
                    <a:lnTo>
                      <a:pt x="8507" y="2279"/>
                    </a:lnTo>
                    <a:lnTo>
                      <a:pt x="8303" y="2198"/>
                    </a:lnTo>
                    <a:lnTo>
                      <a:pt x="7937" y="2198"/>
                    </a:lnTo>
                    <a:lnTo>
                      <a:pt x="7978" y="1994"/>
                    </a:lnTo>
                    <a:lnTo>
                      <a:pt x="8018" y="1791"/>
                    </a:lnTo>
                    <a:lnTo>
                      <a:pt x="7978" y="1547"/>
                    </a:lnTo>
                    <a:lnTo>
                      <a:pt x="7937" y="1343"/>
                    </a:lnTo>
                    <a:lnTo>
                      <a:pt x="7815" y="1180"/>
                    </a:lnTo>
                    <a:lnTo>
                      <a:pt x="7733" y="1018"/>
                    </a:lnTo>
                    <a:lnTo>
                      <a:pt x="7571" y="936"/>
                    </a:lnTo>
                    <a:lnTo>
                      <a:pt x="7408" y="855"/>
                    </a:lnTo>
                    <a:lnTo>
                      <a:pt x="7204" y="773"/>
                    </a:lnTo>
                    <a:lnTo>
                      <a:pt x="7001" y="733"/>
                    </a:lnTo>
                    <a:lnTo>
                      <a:pt x="6838" y="773"/>
                    </a:lnTo>
                    <a:lnTo>
                      <a:pt x="6675" y="814"/>
                    </a:lnTo>
                    <a:lnTo>
                      <a:pt x="6512" y="855"/>
                    </a:lnTo>
                    <a:lnTo>
                      <a:pt x="6350" y="977"/>
                    </a:lnTo>
                    <a:lnTo>
                      <a:pt x="6350" y="773"/>
                    </a:lnTo>
                    <a:lnTo>
                      <a:pt x="6309" y="570"/>
                    </a:lnTo>
                    <a:lnTo>
                      <a:pt x="6187" y="407"/>
                    </a:lnTo>
                    <a:lnTo>
                      <a:pt x="6065" y="285"/>
                    </a:lnTo>
                    <a:lnTo>
                      <a:pt x="5943" y="163"/>
                    </a:lnTo>
                    <a:lnTo>
                      <a:pt x="5739" y="82"/>
                    </a:lnTo>
                    <a:lnTo>
                      <a:pt x="5576" y="41"/>
                    </a:lnTo>
                    <a:lnTo>
                      <a:pt x="5413" y="0"/>
                    </a:lnTo>
                    <a:lnTo>
                      <a:pt x="5129" y="41"/>
                    </a:lnTo>
                    <a:lnTo>
                      <a:pt x="4925" y="122"/>
                    </a:lnTo>
                    <a:lnTo>
                      <a:pt x="4722" y="244"/>
                    </a:lnTo>
                    <a:lnTo>
                      <a:pt x="4559" y="407"/>
                    </a:lnTo>
                    <a:lnTo>
                      <a:pt x="4396" y="244"/>
                    </a:lnTo>
                    <a:lnTo>
                      <a:pt x="4193" y="122"/>
                    </a:lnTo>
                    <a:lnTo>
                      <a:pt x="3989" y="41"/>
                    </a:lnTo>
                    <a:lnTo>
                      <a:pt x="374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79850" y="3355025"/>
                <a:ext cx="48875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31" extrusionOk="0">
                    <a:moveTo>
                      <a:pt x="1262" y="0"/>
                    </a:moveTo>
                    <a:lnTo>
                      <a:pt x="1" y="2931"/>
                    </a:lnTo>
                    <a:lnTo>
                      <a:pt x="774" y="2157"/>
                    </a:lnTo>
                    <a:lnTo>
                      <a:pt x="1629" y="2483"/>
                    </a:lnTo>
                    <a:lnTo>
                      <a:pt x="1954" y="163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31025" y="3355025"/>
                <a:ext cx="4885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931" extrusionOk="0">
                    <a:moveTo>
                      <a:pt x="733" y="0"/>
                    </a:moveTo>
                    <a:lnTo>
                      <a:pt x="0" y="163"/>
                    </a:lnTo>
                    <a:lnTo>
                      <a:pt x="326" y="2483"/>
                    </a:lnTo>
                    <a:lnTo>
                      <a:pt x="1181" y="2157"/>
                    </a:lnTo>
                    <a:lnTo>
                      <a:pt x="1954" y="29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959500" y="3436425"/>
                <a:ext cx="12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89" extrusionOk="0">
                    <a:moveTo>
                      <a:pt x="164" y="0"/>
                    </a:moveTo>
                    <a:lnTo>
                      <a:pt x="82" y="82"/>
                    </a:lnTo>
                    <a:lnTo>
                      <a:pt x="42" y="163"/>
                    </a:lnTo>
                    <a:lnTo>
                      <a:pt x="1" y="244"/>
                    </a:lnTo>
                    <a:lnTo>
                      <a:pt x="42" y="326"/>
                    </a:lnTo>
                    <a:lnTo>
                      <a:pt x="82" y="407"/>
                    </a:lnTo>
                    <a:lnTo>
                      <a:pt x="164" y="448"/>
                    </a:lnTo>
                    <a:lnTo>
                      <a:pt x="245" y="489"/>
                    </a:lnTo>
                    <a:lnTo>
                      <a:pt x="326" y="448"/>
                    </a:lnTo>
                    <a:lnTo>
                      <a:pt x="408" y="407"/>
                    </a:lnTo>
                    <a:lnTo>
                      <a:pt x="449" y="326"/>
                    </a:lnTo>
                    <a:lnTo>
                      <a:pt x="489" y="244"/>
                    </a:lnTo>
                    <a:lnTo>
                      <a:pt x="449" y="163"/>
                    </a:lnTo>
                    <a:lnTo>
                      <a:pt x="408" y="82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59500" y="3455750"/>
                <a:ext cx="122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49" extrusionOk="0">
                    <a:moveTo>
                      <a:pt x="164" y="1"/>
                    </a:moveTo>
                    <a:lnTo>
                      <a:pt x="82" y="41"/>
                    </a:lnTo>
                    <a:lnTo>
                      <a:pt x="42" y="123"/>
                    </a:lnTo>
                    <a:lnTo>
                      <a:pt x="1" y="204"/>
                    </a:lnTo>
                    <a:lnTo>
                      <a:pt x="42" y="326"/>
                    </a:lnTo>
                    <a:lnTo>
                      <a:pt x="82" y="367"/>
                    </a:lnTo>
                    <a:lnTo>
                      <a:pt x="164" y="408"/>
                    </a:lnTo>
                    <a:lnTo>
                      <a:pt x="245" y="448"/>
                    </a:lnTo>
                    <a:lnTo>
                      <a:pt x="326" y="408"/>
                    </a:lnTo>
                    <a:lnTo>
                      <a:pt x="408" y="367"/>
                    </a:lnTo>
                    <a:lnTo>
                      <a:pt x="449" y="326"/>
                    </a:lnTo>
                    <a:lnTo>
                      <a:pt x="489" y="204"/>
                    </a:lnTo>
                    <a:lnTo>
                      <a:pt x="449" y="123"/>
                    </a:lnTo>
                    <a:lnTo>
                      <a:pt x="408" y="41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34"/>
          <p:cNvGrpSpPr/>
          <p:nvPr/>
        </p:nvGrpSpPr>
        <p:grpSpPr>
          <a:xfrm>
            <a:off x="1048073" y="1766841"/>
            <a:ext cx="854316" cy="1065138"/>
            <a:chOff x="2387710" y="1441879"/>
            <a:chExt cx="854316" cy="1065138"/>
          </a:xfrm>
        </p:grpSpPr>
        <p:sp>
          <p:nvSpPr>
            <p:cNvPr id="598" name="Google Shape;598;p34"/>
            <p:cNvSpPr/>
            <p:nvPr/>
          </p:nvSpPr>
          <p:spPr>
            <a:xfrm>
              <a:off x="2387752" y="1443217"/>
              <a:ext cx="854249" cy="1062482"/>
            </a:xfrm>
            <a:custGeom>
              <a:avLst/>
              <a:gdLst/>
              <a:ahLst/>
              <a:cxnLst/>
              <a:rect l="l" t="t" r="r" b="b"/>
              <a:pathLst>
                <a:path w="12861" h="15996" extrusionOk="0">
                  <a:moveTo>
                    <a:pt x="5169" y="9768"/>
                  </a:moveTo>
                  <a:lnTo>
                    <a:pt x="5169" y="10094"/>
                  </a:lnTo>
                  <a:lnTo>
                    <a:pt x="5047" y="9931"/>
                  </a:lnTo>
                  <a:lnTo>
                    <a:pt x="5169" y="9768"/>
                  </a:lnTo>
                  <a:close/>
                  <a:moveTo>
                    <a:pt x="4355" y="0"/>
                  </a:moveTo>
                  <a:lnTo>
                    <a:pt x="4070" y="41"/>
                  </a:lnTo>
                  <a:lnTo>
                    <a:pt x="3744" y="82"/>
                  </a:lnTo>
                  <a:lnTo>
                    <a:pt x="3459" y="163"/>
                  </a:lnTo>
                  <a:lnTo>
                    <a:pt x="3215" y="245"/>
                  </a:lnTo>
                  <a:lnTo>
                    <a:pt x="2971" y="367"/>
                  </a:lnTo>
                  <a:lnTo>
                    <a:pt x="2808" y="529"/>
                  </a:lnTo>
                  <a:lnTo>
                    <a:pt x="2645" y="733"/>
                  </a:lnTo>
                  <a:lnTo>
                    <a:pt x="2483" y="977"/>
                  </a:lnTo>
                  <a:lnTo>
                    <a:pt x="2320" y="1221"/>
                  </a:lnTo>
                  <a:lnTo>
                    <a:pt x="2238" y="1466"/>
                  </a:lnTo>
                  <a:lnTo>
                    <a:pt x="2157" y="1791"/>
                  </a:lnTo>
                  <a:lnTo>
                    <a:pt x="2076" y="2117"/>
                  </a:lnTo>
                  <a:lnTo>
                    <a:pt x="2035" y="2402"/>
                  </a:lnTo>
                  <a:lnTo>
                    <a:pt x="1994" y="2727"/>
                  </a:lnTo>
                  <a:lnTo>
                    <a:pt x="1994" y="3500"/>
                  </a:lnTo>
                  <a:lnTo>
                    <a:pt x="2076" y="4314"/>
                  </a:lnTo>
                  <a:lnTo>
                    <a:pt x="2116" y="4640"/>
                  </a:lnTo>
                  <a:lnTo>
                    <a:pt x="2076" y="4640"/>
                  </a:lnTo>
                  <a:lnTo>
                    <a:pt x="1994" y="4721"/>
                  </a:lnTo>
                  <a:lnTo>
                    <a:pt x="1913" y="4925"/>
                  </a:lnTo>
                  <a:lnTo>
                    <a:pt x="1872" y="5088"/>
                  </a:lnTo>
                  <a:lnTo>
                    <a:pt x="1913" y="5373"/>
                  </a:lnTo>
                  <a:lnTo>
                    <a:pt x="1994" y="5617"/>
                  </a:lnTo>
                  <a:lnTo>
                    <a:pt x="2157" y="5902"/>
                  </a:lnTo>
                  <a:lnTo>
                    <a:pt x="2320" y="6105"/>
                  </a:lnTo>
                  <a:lnTo>
                    <a:pt x="2361" y="6146"/>
                  </a:lnTo>
                  <a:lnTo>
                    <a:pt x="2483" y="6553"/>
                  </a:lnTo>
                  <a:lnTo>
                    <a:pt x="2686" y="7001"/>
                  </a:lnTo>
                  <a:lnTo>
                    <a:pt x="2930" y="7489"/>
                  </a:lnTo>
                  <a:lnTo>
                    <a:pt x="3256" y="7855"/>
                  </a:lnTo>
                  <a:lnTo>
                    <a:pt x="3582" y="8222"/>
                  </a:lnTo>
                  <a:lnTo>
                    <a:pt x="3704" y="8303"/>
                  </a:lnTo>
                  <a:lnTo>
                    <a:pt x="3582" y="8425"/>
                  </a:lnTo>
                  <a:lnTo>
                    <a:pt x="3459" y="8588"/>
                  </a:lnTo>
                  <a:lnTo>
                    <a:pt x="3378" y="8791"/>
                  </a:lnTo>
                  <a:lnTo>
                    <a:pt x="3337" y="8995"/>
                  </a:lnTo>
                  <a:lnTo>
                    <a:pt x="3297" y="9198"/>
                  </a:lnTo>
                  <a:lnTo>
                    <a:pt x="3297" y="9402"/>
                  </a:lnTo>
                  <a:lnTo>
                    <a:pt x="3378" y="9605"/>
                  </a:lnTo>
                  <a:lnTo>
                    <a:pt x="3419" y="9768"/>
                  </a:lnTo>
                  <a:lnTo>
                    <a:pt x="3541" y="9931"/>
                  </a:lnTo>
                  <a:lnTo>
                    <a:pt x="3419" y="10094"/>
                  </a:lnTo>
                  <a:lnTo>
                    <a:pt x="3378" y="10256"/>
                  </a:lnTo>
                  <a:lnTo>
                    <a:pt x="3297" y="10460"/>
                  </a:lnTo>
                  <a:lnTo>
                    <a:pt x="3297" y="10623"/>
                  </a:lnTo>
                  <a:lnTo>
                    <a:pt x="1913" y="10989"/>
                  </a:lnTo>
                  <a:lnTo>
                    <a:pt x="895" y="11274"/>
                  </a:lnTo>
                  <a:lnTo>
                    <a:pt x="733" y="11315"/>
                  </a:lnTo>
                  <a:lnTo>
                    <a:pt x="529" y="11437"/>
                  </a:lnTo>
                  <a:lnTo>
                    <a:pt x="407" y="11559"/>
                  </a:lnTo>
                  <a:lnTo>
                    <a:pt x="244" y="11681"/>
                  </a:lnTo>
                  <a:lnTo>
                    <a:pt x="122" y="11844"/>
                  </a:lnTo>
                  <a:lnTo>
                    <a:pt x="81" y="12047"/>
                  </a:lnTo>
                  <a:lnTo>
                    <a:pt x="0" y="12210"/>
                  </a:lnTo>
                  <a:lnTo>
                    <a:pt x="0" y="12414"/>
                  </a:lnTo>
                  <a:lnTo>
                    <a:pt x="0" y="14937"/>
                  </a:lnTo>
                  <a:lnTo>
                    <a:pt x="3297" y="14937"/>
                  </a:lnTo>
                  <a:lnTo>
                    <a:pt x="3337" y="15140"/>
                  </a:lnTo>
                  <a:lnTo>
                    <a:pt x="3378" y="15385"/>
                  </a:lnTo>
                  <a:lnTo>
                    <a:pt x="3459" y="15547"/>
                  </a:lnTo>
                  <a:lnTo>
                    <a:pt x="3582" y="15669"/>
                  </a:lnTo>
                  <a:lnTo>
                    <a:pt x="3744" y="15832"/>
                  </a:lnTo>
                  <a:lnTo>
                    <a:pt x="3907" y="15954"/>
                  </a:lnTo>
                  <a:lnTo>
                    <a:pt x="4070" y="15995"/>
                  </a:lnTo>
                  <a:lnTo>
                    <a:pt x="4518" y="15995"/>
                  </a:lnTo>
                  <a:lnTo>
                    <a:pt x="4680" y="15954"/>
                  </a:lnTo>
                  <a:lnTo>
                    <a:pt x="4843" y="15832"/>
                  </a:lnTo>
                  <a:lnTo>
                    <a:pt x="5006" y="15669"/>
                  </a:lnTo>
                  <a:lnTo>
                    <a:pt x="5128" y="15547"/>
                  </a:lnTo>
                  <a:lnTo>
                    <a:pt x="5210" y="15385"/>
                  </a:lnTo>
                  <a:lnTo>
                    <a:pt x="5291" y="15140"/>
                  </a:lnTo>
                  <a:lnTo>
                    <a:pt x="5291" y="14937"/>
                  </a:lnTo>
                  <a:lnTo>
                    <a:pt x="7367" y="14937"/>
                  </a:lnTo>
                  <a:lnTo>
                    <a:pt x="7407" y="15140"/>
                  </a:lnTo>
                  <a:lnTo>
                    <a:pt x="7489" y="15385"/>
                  </a:lnTo>
                  <a:lnTo>
                    <a:pt x="7570" y="15547"/>
                  </a:lnTo>
                  <a:lnTo>
                    <a:pt x="7692" y="15669"/>
                  </a:lnTo>
                  <a:lnTo>
                    <a:pt x="7855" y="15832"/>
                  </a:lnTo>
                  <a:lnTo>
                    <a:pt x="8018" y="15954"/>
                  </a:lnTo>
                  <a:lnTo>
                    <a:pt x="8181" y="15995"/>
                  </a:lnTo>
                  <a:lnTo>
                    <a:pt x="8588" y="15995"/>
                  </a:lnTo>
                  <a:lnTo>
                    <a:pt x="8791" y="15954"/>
                  </a:lnTo>
                  <a:lnTo>
                    <a:pt x="8954" y="15832"/>
                  </a:lnTo>
                  <a:lnTo>
                    <a:pt x="9117" y="15669"/>
                  </a:lnTo>
                  <a:lnTo>
                    <a:pt x="9239" y="15547"/>
                  </a:lnTo>
                  <a:lnTo>
                    <a:pt x="9279" y="15385"/>
                  </a:lnTo>
                  <a:lnTo>
                    <a:pt x="9361" y="15140"/>
                  </a:lnTo>
                  <a:lnTo>
                    <a:pt x="9402" y="14937"/>
                  </a:lnTo>
                  <a:lnTo>
                    <a:pt x="12861" y="14937"/>
                  </a:lnTo>
                  <a:lnTo>
                    <a:pt x="12861" y="12414"/>
                  </a:lnTo>
                  <a:lnTo>
                    <a:pt x="12861" y="12210"/>
                  </a:lnTo>
                  <a:lnTo>
                    <a:pt x="12780" y="12047"/>
                  </a:lnTo>
                  <a:lnTo>
                    <a:pt x="12739" y="11844"/>
                  </a:lnTo>
                  <a:lnTo>
                    <a:pt x="12576" y="11681"/>
                  </a:lnTo>
                  <a:lnTo>
                    <a:pt x="12454" y="11559"/>
                  </a:lnTo>
                  <a:lnTo>
                    <a:pt x="12291" y="11437"/>
                  </a:lnTo>
                  <a:lnTo>
                    <a:pt x="12128" y="11315"/>
                  </a:lnTo>
                  <a:lnTo>
                    <a:pt x="11966" y="11274"/>
                  </a:lnTo>
                  <a:lnTo>
                    <a:pt x="9402" y="10582"/>
                  </a:lnTo>
                  <a:lnTo>
                    <a:pt x="9361" y="10460"/>
                  </a:lnTo>
                  <a:lnTo>
                    <a:pt x="9320" y="10256"/>
                  </a:lnTo>
                  <a:lnTo>
                    <a:pt x="9239" y="10094"/>
                  </a:lnTo>
                  <a:lnTo>
                    <a:pt x="9117" y="9931"/>
                  </a:lnTo>
                  <a:lnTo>
                    <a:pt x="9239" y="9768"/>
                  </a:lnTo>
                  <a:lnTo>
                    <a:pt x="9320" y="9605"/>
                  </a:lnTo>
                  <a:lnTo>
                    <a:pt x="9361" y="9402"/>
                  </a:lnTo>
                  <a:lnTo>
                    <a:pt x="9402" y="9198"/>
                  </a:lnTo>
                  <a:lnTo>
                    <a:pt x="9361" y="8995"/>
                  </a:lnTo>
                  <a:lnTo>
                    <a:pt x="9279" y="8791"/>
                  </a:lnTo>
                  <a:lnTo>
                    <a:pt x="9239" y="8588"/>
                  </a:lnTo>
                  <a:lnTo>
                    <a:pt x="9117" y="8425"/>
                  </a:lnTo>
                  <a:lnTo>
                    <a:pt x="9117" y="8344"/>
                  </a:lnTo>
                  <a:lnTo>
                    <a:pt x="9279" y="8222"/>
                  </a:lnTo>
                  <a:lnTo>
                    <a:pt x="9605" y="7855"/>
                  </a:lnTo>
                  <a:lnTo>
                    <a:pt x="9931" y="7489"/>
                  </a:lnTo>
                  <a:lnTo>
                    <a:pt x="10216" y="7001"/>
                  </a:lnTo>
                  <a:lnTo>
                    <a:pt x="10378" y="6553"/>
                  </a:lnTo>
                  <a:lnTo>
                    <a:pt x="10541" y="6105"/>
                  </a:lnTo>
                  <a:lnTo>
                    <a:pt x="10541" y="6064"/>
                  </a:lnTo>
                  <a:lnTo>
                    <a:pt x="10704" y="5902"/>
                  </a:lnTo>
                  <a:lnTo>
                    <a:pt x="10867" y="5617"/>
                  </a:lnTo>
                  <a:lnTo>
                    <a:pt x="10948" y="5373"/>
                  </a:lnTo>
                  <a:lnTo>
                    <a:pt x="10989" y="5088"/>
                  </a:lnTo>
                  <a:lnTo>
                    <a:pt x="10948" y="4925"/>
                  </a:lnTo>
                  <a:lnTo>
                    <a:pt x="10867" y="4721"/>
                  </a:lnTo>
                  <a:lnTo>
                    <a:pt x="10785" y="4640"/>
                  </a:lnTo>
                  <a:lnTo>
                    <a:pt x="10745" y="4640"/>
                  </a:lnTo>
                  <a:lnTo>
                    <a:pt x="10826" y="4314"/>
                  </a:lnTo>
                  <a:lnTo>
                    <a:pt x="10867" y="3500"/>
                  </a:lnTo>
                  <a:lnTo>
                    <a:pt x="10867" y="2727"/>
                  </a:lnTo>
                  <a:lnTo>
                    <a:pt x="10867" y="2402"/>
                  </a:lnTo>
                  <a:lnTo>
                    <a:pt x="10826" y="2117"/>
                  </a:lnTo>
                  <a:lnTo>
                    <a:pt x="10745" y="1791"/>
                  </a:lnTo>
                  <a:lnTo>
                    <a:pt x="10663" y="1466"/>
                  </a:lnTo>
                  <a:lnTo>
                    <a:pt x="10541" y="1221"/>
                  </a:lnTo>
                  <a:lnTo>
                    <a:pt x="10419" y="977"/>
                  </a:lnTo>
                  <a:lnTo>
                    <a:pt x="10256" y="733"/>
                  </a:lnTo>
                  <a:lnTo>
                    <a:pt x="10093" y="529"/>
                  </a:lnTo>
                  <a:lnTo>
                    <a:pt x="9890" y="367"/>
                  </a:lnTo>
                  <a:lnTo>
                    <a:pt x="9686" y="245"/>
                  </a:lnTo>
                  <a:lnTo>
                    <a:pt x="9442" y="163"/>
                  </a:lnTo>
                  <a:lnTo>
                    <a:pt x="9117" y="82"/>
                  </a:lnTo>
                  <a:lnTo>
                    <a:pt x="8832" y="41"/>
                  </a:lnTo>
                  <a:lnTo>
                    <a:pt x="8547" y="0"/>
                  </a:lnTo>
                  <a:lnTo>
                    <a:pt x="7936" y="0"/>
                  </a:lnTo>
                  <a:lnTo>
                    <a:pt x="7367" y="41"/>
                  </a:lnTo>
                  <a:lnTo>
                    <a:pt x="6878" y="82"/>
                  </a:lnTo>
                  <a:lnTo>
                    <a:pt x="6430" y="204"/>
                  </a:lnTo>
                  <a:lnTo>
                    <a:pt x="5983" y="82"/>
                  </a:lnTo>
                  <a:lnTo>
                    <a:pt x="5535" y="41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34"/>
            <p:cNvGrpSpPr/>
            <p:nvPr/>
          </p:nvGrpSpPr>
          <p:grpSpPr>
            <a:xfrm>
              <a:off x="2387710" y="1441879"/>
              <a:ext cx="854316" cy="1065138"/>
              <a:chOff x="270675" y="3087425"/>
              <a:chExt cx="321550" cy="400900"/>
            </a:xfrm>
          </p:grpSpPr>
          <p:sp>
            <p:nvSpPr>
              <p:cNvPr id="600" name="Google Shape;600;p34"/>
              <p:cNvSpPr/>
              <p:nvPr/>
            </p:nvSpPr>
            <p:spPr>
              <a:xfrm>
                <a:off x="321550" y="3087425"/>
                <a:ext cx="2218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9850" extrusionOk="0">
                    <a:moveTo>
                      <a:pt x="2320" y="0"/>
                    </a:moveTo>
                    <a:lnTo>
                      <a:pt x="2035" y="41"/>
                    </a:lnTo>
                    <a:lnTo>
                      <a:pt x="1750" y="82"/>
                    </a:lnTo>
                    <a:lnTo>
                      <a:pt x="1425" y="163"/>
                    </a:lnTo>
                    <a:lnTo>
                      <a:pt x="1181" y="245"/>
                    </a:lnTo>
                    <a:lnTo>
                      <a:pt x="936" y="367"/>
                    </a:lnTo>
                    <a:lnTo>
                      <a:pt x="774" y="530"/>
                    </a:lnTo>
                    <a:lnTo>
                      <a:pt x="611" y="733"/>
                    </a:lnTo>
                    <a:lnTo>
                      <a:pt x="448" y="977"/>
                    </a:lnTo>
                    <a:lnTo>
                      <a:pt x="326" y="1221"/>
                    </a:lnTo>
                    <a:lnTo>
                      <a:pt x="204" y="1466"/>
                    </a:lnTo>
                    <a:lnTo>
                      <a:pt x="122" y="1791"/>
                    </a:lnTo>
                    <a:lnTo>
                      <a:pt x="41" y="2117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0" y="3501"/>
                    </a:lnTo>
                    <a:lnTo>
                      <a:pt x="41" y="4315"/>
                    </a:lnTo>
                    <a:lnTo>
                      <a:pt x="163" y="5169"/>
                    </a:lnTo>
                    <a:lnTo>
                      <a:pt x="326" y="6105"/>
                    </a:lnTo>
                    <a:lnTo>
                      <a:pt x="489" y="6553"/>
                    </a:lnTo>
                    <a:lnTo>
                      <a:pt x="652" y="7001"/>
                    </a:lnTo>
                    <a:lnTo>
                      <a:pt x="936" y="7489"/>
                    </a:lnTo>
                    <a:lnTo>
                      <a:pt x="1221" y="7855"/>
                    </a:lnTo>
                    <a:lnTo>
                      <a:pt x="1588" y="8222"/>
                    </a:lnTo>
                    <a:lnTo>
                      <a:pt x="1954" y="8547"/>
                    </a:lnTo>
                    <a:lnTo>
                      <a:pt x="2361" y="8832"/>
                    </a:lnTo>
                    <a:lnTo>
                      <a:pt x="2849" y="9076"/>
                    </a:lnTo>
                    <a:lnTo>
                      <a:pt x="4437" y="9850"/>
                    </a:lnTo>
                    <a:lnTo>
                      <a:pt x="6024" y="9076"/>
                    </a:lnTo>
                    <a:lnTo>
                      <a:pt x="6472" y="8832"/>
                    </a:lnTo>
                    <a:lnTo>
                      <a:pt x="6838" y="8547"/>
                    </a:lnTo>
                    <a:lnTo>
                      <a:pt x="7286" y="8222"/>
                    </a:lnTo>
                    <a:lnTo>
                      <a:pt x="7611" y="7855"/>
                    </a:lnTo>
                    <a:lnTo>
                      <a:pt x="7896" y="7489"/>
                    </a:lnTo>
                    <a:lnTo>
                      <a:pt x="8181" y="7001"/>
                    </a:lnTo>
                    <a:lnTo>
                      <a:pt x="8384" y="6553"/>
                    </a:lnTo>
                    <a:lnTo>
                      <a:pt x="8507" y="6105"/>
                    </a:lnTo>
                    <a:lnTo>
                      <a:pt x="8669" y="5169"/>
                    </a:lnTo>
                    <a:lnTo>
                      <a:pt x="8791" y="4315"/>
                    </a:lnTo>
                    <a:lnTo>
                      <a:pt x="8873" y="3501"/>
                    </a:lnTo>
                    <a:lnTo>
                      <a:pt x="8873" y="2727"/>
                    </a:lnTo>
                    <a:lnTo>
                      <a:pt x="8832" y="2442"/>
                    </a:lnTo>
                    <a:lnTo>
                      <a:pt x="8791" y="2117"/>
                    </a:lnTo>
                    <a:lnTo>
                      <a:pt x="8710" y="1791"/>
                    </a:lnTo>
                    <a:lnTo>
                      <a:pt x="8629" y="1466"/>
                    </a:lnTo>
                    <a:lnTo>
                      <a:pt x="8547" y="1221"/>
                    </a:lnTo>
                    <a:lnTo>
                      <a:pt x="8384" y="977"/>
                    </a:lnTo>
                    <a:lnTo>
                      <a:pt x="8222" y="733"/>
                    </a:lnTo>
                    <a:lnTo>
                      <a:pt x="8059" y="530"/>
                    </a:lnTo>
                    <a:lnTo>
                      <a:pt x="7896" y="367"/>
                    </a:lnTo>
                    <a:lnTo>
                      <a:pt x="7652" y="245"/>
                    </a:lnTo>
                    <a:lnTo>
                      <a:pt x="7408" y="163"/>
                    </a:lnTo>
                    <a:lnTo>
                      <a:pt x="7123" y="82"/>
                    </a:lnTo>
                    <a:lnTo>
                      <a:pt x="6797" y="41"/>
                    </a:lnTo>
                    <a:lnTo>
                      <a:pt x="6512" y="0"/>
                    </a:lnTo>
                    <a:lnTo>
                      <a:pt x="5902" y="0"/>
                    </a:lnTo>
                    <a:lnTo>
                      <a:pt x="5332" y="41"/>
                    </a:lnTo>
                    <a:lnTo>
                      <a:pt x="4884" y="82"/>
                    </a:lnTo>
                    <a:lnTo>
                      <a:pt x="4437" y="204"/>
                    </a:lnTo>
                    <a:lnTo>
                      <a:pt x="3948" y="82"/>
                    </a:lnTo>
                    <a:lnTo>
                      <a:pt x="3500" y="41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270675" y="3293975"/>
                <a:ext cx="321550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67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53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0" y="6675"/>
                    </a:lnTo>
                    <a:lnTo>
                      <a:pt x="12861" y="6675"/>
                    </a:lnTo>
                    <a:lnTo>
                      <a:pt x="12861" y="4152"/>
                    </a:lnTo>
                    <a:lnTo>
                      <a:pt x="12861" y="3948"/>
                    </a:lnTo>
                    <a:lnTo>
                      <a:pt x="12780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54" y="3297"/>
                    </a:lnTo>
                    <a:lnTo>
                      <a:pt x="12332" y="3175"/>
                    </a:lnTo>
                    <a:lnTo>
                      <a:pt x="12169" y="3053"/>
                    </a:lnTo>
                    <a:lnTo>
                      <a:pt x="11966" y="3012"/>
                    </a:lnTo>
                    <a:lnTo>
                      <a:pt x="7693" y="1913"/>
                    </a:ln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302225" y="3351975"/>
                <a:ext cx="2625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10501" h="4356" extrusionOk="0">
                    <a:moveTo>
                      <a:pt x="2239" y="0"/>
                    </a:moveTo>
                    <a:lnTo>
                      <a:pt x="651" y="407"/>
                    </a:lnTo>
                    <a:lnTo>
                      <a:pt x="692" y="855"/>
                    </a:lnTo>
                    <a:lnTo>
                      <a:pt x="692" y="1221"/>
                    </a:lnTo>
                    <a:lnTo>
                      <a:pt x="611" y="1954"/>
                    </a:lnTo>
                    <a:lnTo>
                      <a:pt x="529" y="2646"/>
                    </a:lnTo>
                    <a:lnTo>
                      <a:pt x="407" y="3215"/>
                    </a:lnTo>
                    <a:lnTo>
                      <a:pt x="285" y="3704"/>
                    </a:lnTo>
                    <a:lnTo>
                      <a:pt x="163" y="4070"/>
                    </a:lnTo>
                    <a:lnTo>
                      <a:pt x="0" y="4355"/>
                    </a:lnTo>
                    <a:lnTo>
                      <a:pt x="10500" y="4355"/>
                    </a:lnTo>
                    <a:lnTo>
                      <a:pt x="10256" y="4314"/>
                    </a:lnTo>
                    <a:lnTo>
                      <a:pt x="9483" y="4111"/>
                    </a:lnTo>
                    <a:lnTo>
                      <a:pt x="8384" y="3785"/>
                    </a:lnTo>
                    <a:lnTo>
                      <a:pt x="7733" y="3541"/>
                    </a:lnTo>
                    <a:lnTo>
                      <a:pt x="7082" y="3297"/>
                    </a:lnTo>
                    <a:lnTo>
                      <a:pt x="6349" y="3012"/>
                    </a:lnTo>
                    <a:lnTo>
                      <a:pt x="5657" y="2686"/>
                    </a:lnTo>
                    <a:lnTo>
                      <a:pt x="4965" y="2320"/>
                    </a:lnTo>
                    <a:lnTo>
                      <a:pt x="4314" y="1954"/>
                    </a:lnTo>
                    <a:lnTo>
                      <a:pt x="3704" y="1506"/>
                    </a:lnTo>
                    <a:lnTo>
                      <a:pt x="3134" y="1018"/>
                    </a:lnTo>
                    <a:lnTo>
                      <a:pt x="2849" y="814"/>
                    </a:lnTo>
                    <a:lnTo>
                      <a:pt x="2646" y="529"/>
                    </a:lnTo>
                    <a:lnTo>
                      <a:pt x="2442" y="28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400900" y="3295000"/>
                <a:ext cx="621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140" extrusionOk="0">
                    <a:moveTo>
                      <a:pt x="1" y="0"/>
                    </a:moveTo>
                    <a:lnTo>
                      <a:pt x="1" y="855"/>
                    </a:lnTo>
                    <a:lnTo>
                      <a:pt x="286" y="977"/>
                    </a:lnTo>
                    <a:lnTo>
                      <a:pt x="611" y="1099"/>
                    </a:lnTo>
                    <a:lnTo>
                      <a:pt x="896" y="1099"/>
                    </a:lnTo>
                    <a:lnTo>
                      <a:pt x="1222" y="1140"/>
                    </a:lnTo>
                    <a:lnTo>
                      <a:pt x="1547" y="1099"/>
                    </a:lnTo>
                    <a:lnTo>
                      <a:pt x="1873" y="1099"/>
                    </a:lnTo>
                    <a:lnTo>
                      <a:pt x="2199" y="977"/>
                    </a:lnTo>
                    <a:lnTo>
                      <a:pt x="2484" y="855"/>
                    </a:lnTo>
                    <a:lnTo>
                      <a:pt x="24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462975" y="3285825"/>
                <a:ext cx="3565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7002" extrusionOk="0">
                    <a:moveTo>
                      <a:pt x="1425" y="1"/>
                    </a:moveTo>
                    <a:lnTo>
                      <a:pt x="1" y="1303"/>
                    </a:lnTo>
                    <a:lnTo>
                      <a:pt x="1" y="7001"/>
                    </a:lnTo>
                    <a:lnTo>
                      <a:pt x="1425" y="7001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45585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5" y="0"/>
                    </a:moveTo>
                    <a:lnTo>
                      <a:pt x="611" y="82"/>
                    </a:lnTo>
                    <a:lnTo>
                      <a:pt x="448" y="163"/>
                    </a:lnTo>
                    <a:lnTo>
                      <a:pt x="286" y="285"/>
                    </a:lnTo>
                    <a:lnTo>
                      <a:pt x="163" y="448"/>
                    </a:lnTo>
                    <a:lnTo>
                      <a:pt x="82" y="651"/>
                    </a:lnTo>
                    <a:lnTo>
                      <a:pt x="1" y="855"/>
                    </a:lnTo>
                    <a:lnTo>
                      <a:pt x="1" y="1099"/>
                    </a:lnTo>
                    <a:lnTo>
                      <a:pt x="1" y="1262"/>
                    </a:lnTo>
                    <a:lnTo>
                      <a:pt x="41" y="1465"/>
                    </a:lnTo>
                    <a:lnTo>
                      <a:pt x="163" y="1628"/>
                    </a:lnTo>
                    <a:lnTo>
                      <a:pt x="245" y="1791"/>
                    </a:lnTo>
                    <a:lnTo>
                      <a:pt x="163" y="1954"/>
                    </a:lnTo>
                    <a:lnTo>
                      <a:pt x="41" y="2117"/>
                    </a:lnTo>
                    <a:lnTo>
                      <a:pt x="1" y="2320"/>
                    </a:lnTo>
                    <a:lnTo>
                      <a:pt x="1" y="2524"/>
                    </a:lnTo>
                    <a:lnTo>
                      <a:pt x="1" y="2686"/>
                    </a:lnTo>
                    <a:lnTo>
                      <a:pt x="41" y="2890"/>
                    </a:lnTo>
                    <a:lnTo>
                      <a:pt x="163" y="3093"/>
                    </a:lnTo>
                    <a:lnTo>
                      <a:pt x="245" y="3216"/>
                    </a:lnTo>
                    <a:lnTo>
                      <a:pt x="163" y="3378"/>
                    </a:lnTo>
                    <a:lnTo>
                      <a:pt x="41" y="3541"/>
                    </a:lnTo>
                    <a:lnTo>
                      <a:pt x="1" y="3745"/>
                    </a:lnTo>
                    <a:lnTo>
                      <a:pt x="1" y="3948"/>
                    </a:lnTo>
                    <a:lnTo>
                      <a:pt x="1" y="4152"/>
                    </a:lnTo>
                    <a:lnTo>
                      <a:pt x="41" y="4314"/>
                    </a:lnTo>
                    <a:lnTo>
                      <a:pt x="163" y="4518"/>
                    </a:lnTo>
                    <a:lnTo>
                      <a:pt x="245" y="4640"/>
                    </a:lnTo>
                    <a:lnTo>
                      <a:pt x="163" y="4803"/>
                    </a:lnTo>
                    <a:lnTo>
                      <a:pt x="41" y="5006"/>
                    </a:lnTo>
                    <a:lnTo>
                      <a:pt x="1" y="5169"/>
                    </a:lnTo>
                    <a:lnTo>
                      <a:pt x="1" y="5373"/>
                    </a:lnTo>
                    <a:lnTo>
                      <a:pt x="1" y="5576"/>
                    </a:lnTo>
                    <a:lnTo>
                      <a:pt x="41" y="5739"/>
                    </a:lnTo>
                    <a:lnTo>
                      <a:pt x="163" y="5942"/>
                    </a:lnTo>
                    <a:lnTo>
                      <a:pt x="245" y="6105"/>
                    </a:lnTo>
                    <a:lnTo>
                      <a:pt x="163" y="6227"/>
                    </a:lnTo>
                    <a:lnTo>
                      <a:pt x="41" y="6431"/>
                    </a:lnTo>
                    <a:lnTo>
                      <a:pt x="1" y="6594"/>
                    </a:lnTo>
                    <a:lnTo>
                      <a:pt x="1" y="6797"/>
                    </a:lnTo>
                    <a:lnTo>
                      <a:pt x="1" y="7001"/>
                    </a:lnTo>
                    <a:lnTo>
                      <a:pt x="82" y="7245"/>
                    </a:lnTo>
                    <a:lnTo>
                      <a:pt x="163" y="7408"/>
                    </a:lnTo>
                    <a:lnTo>
                      <a:pt x="286" y="7570"/>
                    </a:lnTo>
                    <a:lnTo>
                      <a:pt x="448" y="7733"/>
                    </a:lnTo>
                    <a:lnTo>
                      <a:pt x="611" y="7814"/>
                    </a:lnTo>
                    <a:lnTo>
                      <a:pt x="815" y="7896"/>
                    </a:lnTo>
                    <a:lnTo>
                      <a:pt x="1181" y="7896"/>
                    </a:lnTo>
                    <a:lnTo>
                      <a:pt x="1384" y="7814"/>
                    </a:lnTo>
                    <a:lnTo>
                      <a:pt x="1547" y="7733"/>
                    </a:lnTo>
                    <a:lnTo>
                      <a:pt x="1710" y="7570"/>
                    </a:lnTo>
                    <a:lnTo>
                      <a:pt x="1832" y="7408"/>
                    </a:lnTo>
                    <a:lnTo>
                      <a:pt x="1914" y="7245"/>
                    </a:lnTo>
                    <a:lnTo>
                      <a:pt x="1954" y="7001"/>
                    </a:lnTo>
                    <a:lnTo>
                      <a:pt x="1995" y="6797"/>
                    </a:lnTo>
                    <a:lnTo>
                      <a:pt x="1954" y="6594"/>
                    </a:lnTo>
                    <a:lnTo>
                      <a:pt x="1914" y="6431"/>
                    </a:lnTo>
                    <a:lnTo>
                      <a:pt x="1832" y="6227"/>
                    </a:lnTo>
                    <a:lnTo>
                      <a:pt x="1751" y="6105"/>
                    </a:lnTo>
                    <a:lnTo>
                      <a:pt x="1832" y="5942"/>
                    </a:lnTo>
                    <a:lnTo>
                      <a:pt x="1914" y="5739"/>
                    </a:lnTo>
                    <a:lnTo>
                      <a:pt x="1954" y="5576"/>
                    </a:lnTo>
                    <a:lnTo>
                      <a:pt x="1995" y="5373"/>
                    </a:lnTo>
                    <a:lnTo>
                      <a:pt x="1954" y="5169"/>
                    </a:lnTo>
                    <a:lnTo>
                      <a:pt x="1914" y="5006"/>
                    </a:lnTo>
                    <a:lnTo>
                      <a:pt x="1832" y="4803"/>
                    </a:lnTo>
                    <a:lnTo>
                      <a:pt x="1751" y="4640"/>
                    </a:lnTo>
                    <a:lnTo>
                      <a:pt x="1832" y="4518"/>
                    </a:lnTo>
                    <a:lnTo>
                      <a:pt x="1914" y="4314"/>
                    </a:lnTo>
                    <a:lnTo>
                      <a:pt x="1954" y="4152"/>
                    </a:lnTo>
                    <a:lnTo>
                      <a:pt x="1995" y="3948"/>
                    </a:lnTo>
                    <a:lnTo>
                      <a:pt x="1954" y="3745"/>
                    </a:lnTo>
                    <a:lnTo>
                      <a:pt x="1914" y="3541"/>
                    </a:lnTo>
                    <a:lnTo>
                      <a:pt x="1832" y="3378"/>
                    </a:lnTo>
                    <a:lnTo>
                      <a:pt x="1751" y="3216"/>
                    </a:lnTo>
                    <a:lnTo>
                      <a:pt x="1832" y="3093"/>
                    </a:lnTo>
                    <a:lnTo>
                      <a:pt x="1914" y="2890"/>
                    </a:lnTo>
                    <a:lnTo>
                      <a:pt x="1954" y="2686"/>
                    </a:lnTo>
                    <a:lnTo>
                      <a:pt x="1995" y="2524"/>
                    </a:lnTo>
                    <a:lnTo>
                      <a:pt x="1954" y="2320"/>
                    </a:lnTo>
                    <a:lnTo>
                      <a:pt x="1914" y="2117"/>
                    </a:lnTo>
                    <a:lnTo>
                      <a:pt x="1832" y="1954"/>
                    </a:lnTo>
                    <a:lnTo>
                      <a:pt x="1751" y="1791"/>
                    </a:lnTo>
                    <a:lnTo>
                      <a:pt x="1832" y="1628"/>
                    </a:lnTo>
                    <a:lnTo>
                      <a:pt x="1914" y="1465"/>
                    </a:lnTo>
                    <a:lnTo>
                      <a:pt x="1954" y="1262"/>
                    </a:lnTo>
                    <a:lnTo>
                      <a:pt x="1995" y="1099"/>
                    </a:lnTo>
                    <a:lnTo>
                      <a:pt x="1954" y="855"/>
                    </a:lnTo>
                    <a:lnTo>
                      <a:pt x="1914" y="651"/>
                    </a:lnTo>
                    <a:lnTo>
                      <a:pt x="1832" y="448"/>
                    </a:lnTo>
                    <a:lnTo>
                      <a:pt x="1710" y="285"/>
                    </a:lnTo>
                    <a:lnTo>
                      <a:pt x="1547" y="163"/>
                    </a:lnTo>
                    <a:lnTo>
                      <a:pt x="1384" y="8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35310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4" y="0"/>
                    </a:moveTo>
                    <a:lnTo>
                      <a:pt x="651" y="82"/>
                    </a:lnTo>
                    <a:lnTo>
                      <a:pt x="448" y="163"/>
                    </a:lnTo>
                    <a:lnTo>
                      <a:pt x="326" y="285"/>
                    </a:lnTo>
                    <a:lnTo>
                      <a:pt x="163" y="448"/>
                    </a:lnTo>
                    <a:lnTo>
                      <a:pt x="81" y="651"/>
                    </a:lnTo>
                    <a:lnTo>
                      <a:pt x="41" y="855"/>
                    </a:lnTo>
                    <a:lnTo>
                      <a:pt x="0" y="1099"/>
                    </a:lnTo>
                    <a:lnTo>
                      <a:pt x="0" y="1262"/>
                    </a:lnTo>
                    <a:lnTo>
                      <a:pt x="81" y="1465"/>
                    </a:lnTo>
                    <a:lnTo>
                      <a:pt x="163" y="1628"/>
                    </a:lnTo>
                    <a:lnTo>
                      <a:pt x="244" y="1791"/>
                    </a:lnTo>
                    <a:lnTo>
                      <a:pt x="163" y="1954"/>
                    </a:lnTo>
                    <a:lnTo>
                      <a:pt x="81" y="2117"/>
                    </a:lnTo>
                    <a:lnTo>
                      <a:pt x="0" y="2320"/>
                    </a:lnTo>
                    <a:lnTo>
                      <a:pt x="0" y="2524"/>
                    </a:lnTo>
                    <a:lnTo>
                      <a:pt x="0" y="2686"/>
                    </a:lnTo>
                    <a:lnTo>
                      <a:pt x="81" y="2890"/>
                    </a:lnTo>
                    <a:lnTo>
                      <a:pt x="163" y="3093"/>
                    </a:lnTo>
                    <a:lnTo>
                      <a:pt x="244" y="3216"/>
                    </a:lnTo>
                    <a:lnTo>
                      <a:pt x="163" y="3378"/>
                    </a:lnTo>
                    <a:lnTo>
                      <a:pt x="81" y="3541"/>
                    </a:lnTo>
                    <a:lnTo>
                      <a:pt x="0" y="374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81" y="4314"/>
                    </a:lnTo>
                    <a:lnTo>
                      <a:pt x="163" y="4518"/>
                    </a:lnTo>
                    <a:lnTo>
                      <a:pt x="244" y="4640"/>
                    </a:lnTo>
                    <a:lnTo>
                      <a:pt x="163" y="4803"/>
                    </a:lnTo>
                    <a:lnTo>
                      <a:pt x="81" y="5006"/>
                    </a:lnTo>
                    <a:lnTo>
                      <a:pt x="0" y="5169"/>
                    </a:lnTo>
                    <a:lnTo>
                      <a:pt x="0" y="5373"/>
                    </a:lnTo>
                    <a:lnTo>
                      <a:pt x="0" y="5576"/>
                    </a:lnTo>
                    <a:lnTo>
                      <a:pt x="81" y="5739"/>
                    </a:lnTo>
                    <a:lnTo>
                      <a:pt x="163" y="5942"/>
                    </a:lnTo>
                    <a:lnTo>
                      <a:pt x="244" y="6105"/>
                    </a:lnTo>
                    <a:lnTo>
                      <a:pt x="163" y="6227"/>
                    </a:lnTo>
                    <a:lnTo>
                      <a:pt x="81" y="6431"/>
                    </a:lnTo>
                    <a:lnTo>
                      <a:pt x="0" y="6594"/>
                    </a:lnTo>
                    <a:lnTo>
                      <a:pt x="0" y="6797"/>
                    </a:lnTo>
                    <a:lnTo>
                      <a:pt x="41" y="7001"/>
                    </a:lnTo>
                    <a:lnTo>
                      <a:pt x="81" y="7245"/>
                    </a:lnTo>
                    <a:lnTo>
                      <a:pt x="163" y="7408"/>
                    </a:lnTo>
                    <a:lnTo>
                      <a:pt x="326" y="7570"/>
                    </a:lnTo>
                    <a:lnTo>
                      <a:pt x="448" y="7733"/>
                    </a:lnTo>
                    <a:lnTo>
                      <a:pt x="651" y="7814"/>
                    </a:lnTo>
                    <a:lnTo>
                      <a:pt x="814" y="7896"/>
                    </a:lnTo>
                    <a:lnTo>
                      <a:pt x="1221" y="7896"/>
                    </a:lnTo>
                    <a:lnTo>
                      <a:pt x="1384" y="7814"/>
                    </a:lnTo>
                    <a:lnTo>
                      <a:pt x="1587" y="7733"/>
                    </a:lnTo>
                    <a:lnTo>
                      <a:pt x="1709" y="7570"/>
                    </a:lnTo>
                    <a:lnTo>
                      <a:pt x="1831" y="7408"/>
                    </a:lnTo>
                    <a:lnTo>
                      <a:pt x="1913" y="7245"/>
                    </a:lnTo>
                    <a:lnTo>
                      <a:pt x="1994" y="7001"/>
                    </a:lnTo>
                    <a:lnTo>
                      <a:pt x="1994" y="6797"/>
                    </a:lnTo>
                    <a:lnTo>
                      <a:pt x="1994" y="6594"/>
                    </a:lnTo>
                    <a:lnTo>
                      <a:pt x="1913" y="6431"/>
                    </a:lnTo>
                    <a:lnTo>
                      <a:pt x="1872" y="6227"/>
                    </a:lnTo>
                    <a:lnTo>
                      <a:pt x="1750" y="6105"/>
                    </a:lnTo>
                    <a:lnTo>
                      <a:pt x="1872" y="5942"/>
                    </a:lnTo>
                    <a:lnTo>
                      <a:pt x="1913" y="5739"/>
                    </a:lnTo>
                    <a:lnTo>
                      <a:pt x="1994" y="5576"/>
                    </a:lnTo>
                    <a:lnTo>
                      <a:pt x="1994" y="5373"/>
                    </a:lnTo>
                    <a:lnTo>
                      <a:pt x="1994" y="5169"/>
                    </a:lnTo>
                    <a:lnTo>
                      <a:pt x="1913" y="5006"/>
                    </a:lnTo>
                    <a:lnTo>
                      <a:pt x="1872" y="4803"/>
                    </a:lnTo>
                    <a:lnTo>
                      <a:pt x="1750" y="4640"/>
                    </a:lnTo>
                    <a:lnTo>
                      <a:pt x="1872" y="4518"/>
                    </a:lnTo>
                    <a:lnTo>
                      <a:pt x="1913" y="4314"/>
                    </a:lnTo>
                    <a:lnTo>
                      <a:pt x="1994" y="4152"/>
                    </a:lnTo>
                    <a:lnTo>
                      <a:pt x="1994" y="3948"/>
                    </a:lnTo>
                    <a:lnTo>
                      <a:pt x="1994" y="3745"/>
                    </a:lnTo>
                    <a:lnTo>
                      <a:pt x="1913" y="3541"/>
                    </a:lnTo>
                    <a:lnTo>
                      <a:pt x="1872" y="3378"/>
                    </a:lnTo>
                    <a:lnTo>
                      <a:pt x="1750" y="3216"/>
                    </a:lnTo>
                    <a:lnTo>
                      <a:pt x="1872" y="3093"/>
                    </a:lnTo>
                    <a:lnTo>
                      <a:pt x="1913" y="2890"/>
                    </a:lnTo>
                    <a:lnTo>
                      <a:pt x="1994" y="2686"/>
                    </a:lnTo>
                    <a:lnTo>
                      <a:pt x="1994" y="2524"/>
                    </a:lnTo>
                    <a:lnTo>
                      <a:pt x="1994" y="2320"/>
                    </a:lnTo>
                    <a:lnTo>
                      <a:pt x="1913" y="2117"/>
                    </a:lnTo>
                    <a:lnTo>
                      <a:pt x="1872" y="1954"/>
                    </a:lnTo>
                    <a:lnTo>
                      <a:pt x="1750" y="1791"/>
                    </a:lnTo>
                    <a:lnTo>
                      <a:pt x="1872" y="1628"/>
                    </a:lnTo>
                    <a:lnTo>
                      <a:pt x="1913" y="1465"/>
                    </a:lnTo>
                    <a:lnTo>
                      <a:pt x="1994" y="1262"/>
                    </a:lnTo>
                    <a:lnTo>
                      <a:pt x="1994" y="1099"/>
                    </a:lnTo>
                    <a:lnTo>
                      <a:pt x="1994" y="855"/>
                    </a:lnTo>
                    <a:lnTo>
                      <a:pt x="1913" y="651"/>
                    </a:lnTo>
                    <a:lnTo>
                      <a:pt x="1831" y="448"/>
                    </a:lnTo>
                    <a:lnTo>
                      <a:pt x="1709" y="285"/>
                    </a:lnTo>
                    <a:lnTo>
                      <a:pt x="1587" y="163"/>
                    </a:lnTo>
                    <a:lnTo>
                      <a:pt x="1384" y="82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353100" y="3130150"/>
                <a:ext cx="156700" cy="184200"/>
              </a:xfrm>
              <a:custGeom>
                <a:avLst/>
                <a:gdLst/>
                <a:ahLst/>
                <a:cxnLst/>
                <a:rect l="l" t="t" r="r" b="b"/>
                <a:pathLst>
                  <a:path w="6268" h="7368" extrusionOk="0">
                    <a:moveTo>
                      <a:pt x="1750" y="1"/>
                    </a:moveTo>
                    <a:lnTo>
                      <a:pt x="1425" y="42"/>
                    </a:lnTo>
                    <a:lnTo>
                      <a:pt x="1099" y="123"/>
                    </a:lnTo>
                    <a:lnTo>
                      <a:pt x="814" y="286"/>
                    </a:lnTo>
                    <a:lnTo>
                      <a:pt x="529" y="530"/>
                    </a:lnTo>
                    <a:lnTo>
                      <a:pt x="326" y="774"/>
                    </a:lnTo>
                    <a:lnTo>
                      <a:pt x="163" y="1059"/>
                    </a:lnTo>
                    <a:lnTo>
                      <a:pt x="41" y="1385"/>
                    </a:lnTo>
                    <a:lnTo>
                      <a:pt x="0" y="1751"/>
                    </a:lnTo>
                    <a:lnTo>
                      <a:pt x="0" y="4315"/>
                    </a:lnTo>
                    <a:lnTo>
                      <a:pt x="41" y="4681"/>
                    </a:lnTo>
                    <a:lnTo>
                      <a:pt x="122" y="5048"/>
                    </a:lnTo>
                    <a:lnTo>
                      <a:pt x="244" y="5414"/>
                    </a:lnTo>
                    <a:lnTo>
                      <a:pt x="407" y="5739"/>
                    </a:lnTo>
                    <a:lnTo>
                      <a:pt x="611" y="6065"/>
                    </a:lnTo>
                    <a:lnTo>
                      <a:pt x="855" y="6350"/>
                    </a:lnTo>
                    <a:lnTo>
                      <a:pt x="1099" y="6594"/>
                    </a:lnTo>
                    <a:lnTo>
                      <a:pt x="1425" y="6798"/>
                    </a:lnTo>
                    <a:lnTo>
                      <a:pt x="1628" y="6920"/>
                    </a:lnTo>
                    <a:lnTo>
                      <a:pt x="1994" y="7123"/>
                    </a:lnTo>
                    <a:lnTo>
                      <a:pt x="2361" y="7245"/>
                    </a:lnTo>
                    <a:lnTo>
                      <a:pt x="2727" y="7327"/>
                    </a:lnTo>
                    <a:lnTo>
                      <a:pt x="3134" y="7367"/>
                    </a:lnTo>
                    <a:lnTo>
                      <a:pt x="3500" y="7327"/>
                    </a:lnTo>
                    <a:lnTo>
                      <a:pt x="3907" y="7245"/>
                    </a:lnTo>
                    <a:lnTo>
                      <a:pt x="4273" y="7123"/>
                    </a:lnTo>
                    <a:lnTo>
                      <a:pt x="4640" y="6920"/>
                    </a:lnTo>
                    <a:lnTo>
                      <a:pt x="4843" y="6798"/>
                    </a:lnTo>
                    <a:lnTo>
                      <a:pt x="5128" y="6594"/>
                    </a:lnTo>
                    <a:lnTo>
                      <a:pt x="5413" y="6350"/>
                    </a:lnTo>
                    <a:lnTo>
                      <a:pt x="5698" y="6065"/>
                    </a:lnTo>
                    <a:lnTo>
                      <a:pt x="5861" y="5739"/>
                    </a:lnTo>
                    <a:lnTo>
                      <a:pt x="6024" y="5414"/>
                    </a:lnTo>
                    <a:lnTo>
                      <a:pt x="6186" y="5048"/>
                    </a:lnTo>
                    <a:lnTo>
                      <a:pt x="6227" y="4681"/>
                    </a:lnTo>
                    <a:lnTo>
                      <a:pt x="6268" y="4315"/>
                    </a:lnTo>
                    <a:lnTo>
                      <a:pt x="6268" y="1751"/>
                    </a:lnTo>
                    <a:lnTo>
                      <a:pt x="6227" y="1385"/>
                    </a:lnTo>
                    <a:lnTo>
                      <a:pt x="6146" y="1059"/>
                    </a:lnTo>
                    <a:lnTo>
                      <a:pt x="5983" y="774"/>
                    </a:lnTo>
                    <a:lnTo>
                      <a:pt x="5739" y="530"/>
                    </a:lnTo>
                    <a:lnTo>
                      <a:pt x="5494" y="286"/>
                    </a:lnTo>
                    <a:lnTo>
                      <a:pt x="5210" y="123"/>
                    </a:lnTo>
                    <a:lnTo>
                      <a:pt x="4884" y="42"/>
                    </a:lnTo>
                    <a:lnTo>
                      <a:pt x="451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523000" y="3202400"/>
                <a:ext cx="22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710" extrusionOk="0">
                    <a:moveTo>
                      <a:pt x="367" y="0"/>
                    </a:moveTo>
                    <a:lnTo>
                      <a:pt x="286" y="41"/>
                    </a:lnTo>
                    <a:lnTo>
                      <a:pt x="204" y="41"/>
                    </a:lnTo>
                    <a:lnTo>
                      <a:pt x="82" y="204"/>
                    </a:lnTo>
                    <a:lnTo>
                      <a:pt x="1" y="326"/>
                    </a:lnTo>
                    <a:lnTo>
                      <a:pt x="1" y="367"/>
                    </a:lnTo>
                    <a:lnTo>
                      <a:pt x="1" y="1628"/>
                    </a:lnTo>
                    <a:lnTo>
                      <a:pt x="1" y="1669"/>
                    </a:lnTo>
                    <a:lnTo>
                      <a:pt x="42" y="1710"/>
                    </a:lnTo>
                    <a:lnTo>
                      <a:pt x="164" y="1710"/>
                    </a:lnTo>
                    <a:lnTo>
                      <a:pt x="286" y="1628"/>
                    </a:lnTo>
                    <a:lnTo>
                      <a:pt x="408" y="1506"/>
                    </a:lnTo>
                    <a:lnTo>
                      <a:pt x="652" y="1303"/>
                    </a:lnTo>
                    <a:lnTo>
                      <a:pt x="774" y="1018"/>
                    </a:lnTo>
                    <a:lnTo>
                      <a:pt x="855" y="774"/>
                    </a:lnTo>
                    <a:lnTo>
                      <a:pt x="896" y="530"/>
                    </a:lnTo>
                    <a:lnTo>
                      <a:pt x="855" y="326"/>
                    </a:lnTo>
                    <a:lnTo>
                      <a:pt x="774" y="123"/>
                    </a:lnTo>
                    <a:lnTo>
                      <a:pt x="693" y="41"/>
                    </a:lnTo>
                    <a:lnTo>
                      <a:pt x="652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317475" y="3202400"/>
                <a:ext cx="22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710" extrusionOk="0">
                    <a:moveTo>
                      <a:pt x="408" y="0"/>
                    </a:moveTo>
                    <a:lnTo>
                      <a:pt x="285" y="41"/>
                    </a:lnTo>
                    <a:lnTo>
                      <a:pt x="204" y="41"/>
                    </a:lnTo>
                    <a:lnTo>
                      <a:pt x="163" y="123"/>
                    </a:lnTo>
                    <a:lnTo>
                      <a:pt x="41" y="326"/>
                    </a:lnTo>
                    <a:lnTo>
                      <a:pt x="1" y="530"/>
                    </a:lnTo>
                    <a:lnTo>
                      <a:pt x="41" y="774"/>
                    </a:lnTo>
                    <a:lnTo>
                      <a:pt x="163" y="1018"/>
                    </a:lnTo>
                    <a:lnTo>
                      <a:pt x="285" y="1303"/>
                    </a:lnTo>
                    <a:lnTo>
                      <a:pt x="489" y="1506"/>
                    </a:lnTo>
                    <a:lnTo>
                      <a:pt x="611" y="1628"/>
                    </a:lnTo>
                    <a:lnTo>
                      <a:pt x="774" y="1710"/>
                    </a:lnTo>
                    <a:lnTo>
                      <a:pt x="855" y="1710"/>
                    </a:lnTo>
                    <a:lnTo>
                      <a:pt x="896" y="1669"/>
                    </a:lnTo>
                    <a:lnTo>
                      <a:pt x="896" y="1628"/>
                    </a:lnTo>
                    <a:lnTo>
                      <a:pt x="896" y="367"/>
                    </a:lnTo>
                    <a:lnTo>
                      <a:pt x="896" y="326"/>
                    </a:lnTo>
                    <a:lnTo>
                      <a:pt x="815" y="204"/>
                    </a:lnTo>
                    <a:lnTo>
                      <a:pt x="692" y="41"/>
                    </a:lnTo>
                    <a:lnTo>
                      <a:pt x="611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459925" y="3202400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245" y="0"/>
                    </a:moveTo>
                    <a:lnTo>
                      <a:pt x="163" y="41"/>
                    </a:lnTo>
                    <a:lnTo>
                      <a:pt x="41" y="12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0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45"/>
                    </a:lnTo>
                    <a:lnTo>
                      <a:pt x="448" y="123"/>
                    </a:lnTo>
                    <a:lnTo>
                      <a:pt x="326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390725" y="3202400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245" y="0"/>
                    </a:moveTo>
                    <a:lnTo>
                      <a:pt x="123" y="41"/>
                    </a:lnTo>
                    <a:lnTo>
                      <a:pt x="82" y="123"/>
                    </a:lnTo>
                    <a:lnTo>
                      <a:pt x="1" y="24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45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45"/>
                    </a:lnTo>
                    <a:lnTo>
                      <a:pt x="408" y="123"/>
                    </a:lnTo>
                    <a:lnTo>
                      <a:pt x="367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415150" y="3205450"/>
                <a:ext cx="326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036" extrusionOk="0">
                    <a:moveTo>
                      <a:pt x="570" y="1"/>
                    </a:move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367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22"/>
                    </a:lnTo>
                    <a:lnTo>
                      <a:pt x="204" y="1344"/>
                    </a:lnTo>
                    <a:lnTo>
                      <a:pt x="82" y="1506"/>
                    </a:lnTo>
                    <a:lnTo>
                      <a:pt x="41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91"/>
                    </a:lnTo>
                    <a:lnTo>
                      <a:pt x="41" y="1832"/>
                    </a:lnTo>
                    <a:lnTo>
                      <a:pt x="82" y="1832"/>
                    </a:lnTo>
                    <a:lnTo>
                      <a:pt x="204" y="1873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1995"/>
                    </a:lnTo>
                    <a:lnTo>
                      <a:pt x="652" y="2036"/>
                    </a:lnTo>
                    <a:lnTo>
                      <a:pt x="815" y="1995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873"/>
                    </a:lnTo>
                    <a:lnTo>
                      <a:pt x="1222" y="1832"/>
                    </a:lnTo>
                    <a:lnTo>
                      <a:pt x="1262" y="1832"/>
                    </a:lnTo>
                    <a:lnTo>
                      <a:pt x="1303" y="179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6"/>
                    </a:lnTo>
                    <a:lnTo>
                      <a:pt x="1100" y="1344"/>
                    </a:lnTo>
                    <a:lnTo>
                      <a:pt x="1018" y="122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404975" y="3266500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1" y="1"/>
                    </a:moveTo>
                    <a:lnTo>
                      <a:pt x="1" y="82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286" y="814"/>
                    </a:lnTo>
                    <a:lnTo>
                      <a:pt x="448" y="937"/>
                    </a:lnTo>
                    <a:lnTo>
                      <a:pt x="652" y="977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977"/>
                    </a:lnTo>
                    <a:lnTo>
                      <a:pt x="1629" y="937"/>
                    </a:lnTo>
                    <a:lnTo>
                      <a:pt x="1791" y="814"/>
                    </a:lnTo>
                    <a:lnTo>
                      <a:pt x="1914" y="652"/>
                    </a:lnTo>
                    <a:lnTo>
                      <a:pt x="2036" y="489"/>
                    </a:lnTo>
                    <a:lnTo>
                      <a:pt x="2117" y="285"/>
                    </a:lnTo>
                    <a:lnTo>
                      <a:pt x="2158" y="82"/>
                    </a:lnTo>
                    <a:lnTo>
                      <a:pt x="2117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416175" y="3277700"/>
                <a:ext cx="305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652" extrusionOk="0">
                    <a:moveTo>
                      <a:pt x="611" y="0"/>
                    </a:moveTo>
                    <a:lnTo>
                      <a:pt x="407" y="41"/>
                    </a:lnTo>
                    <a:lnTo>
                      <a:pt x="245" y="122"/>
                    </a:lnTo>
                    <a:lnTo>
                      <a:pt x="82" y="285"/>
                    </a:lnTo>
                    <a:lnTo>
                      <a:pt x="0" y="448"/>
                    </a:lnTo>
                    <a:lnTo>
                      <a:pt x="163" y="529"/>
                    </a:lnTo>
                    <a:lnTo>
                      <a:pt x="285" y="570"/>
                    </a:lnTo>
                    <a:lnTo>
                      <a:pt x="448" y="651"/>
                    </a:lnTo>
                    <a:lnTo>
                      <a:pt x="774" y="651"/>
                    </a:lnTo>
                    <a:lnTo>
                      <a:pt x="936" y="570"/>
                    </a:lnTo>
                    <a:lnTo>
                      <a:pt x="1099" y="529"/>
                    </a:lnTo>
                    <a:lnTo>
                      <a:pt x="1221" y="448"/>
                    </a:lnTo>
                    <a:lnTo>
                      <a:pt x="1099" y="285"/>
                    </a:lnTo>
                    <a:lnTo>
                      <a:pt x="977" y="122"/>
                    </a:lnTo>
                    <a:lnTo>
                      <a:pt x="814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334775" y="3092500"/>
                <a:ext cx="194375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4316" extrusionOk="0">
                    <a:moveTo>
                      <a:pt x="2605" y="1"/>
                    </a:moveTo>
                    <a:lnTo>
                      <a:pt x="2320" y="42"/>
                    </a:lnTo>
                    <a:lnTo>
                      <a:pt x="2035" y="123"/>
                    </a:lnTo>
                    <a:lnTo>
                      <a:pt x="1791" y="164"/>
                    </a:lnTo>
                    <a:lnTo>
                      <a:pt x="1547" y="327"/>
                    </a:lnTo>
                    <a:lnTo>
                      <a:pt x="1344" y="449"/>
                    </a:lnTo>
                    <a:lnTo>
                      <a:pt x="1140" y="611"/>
                    </a:lnTo>
                    <a:lnTo>
                      <a:pt x="937" y="774"/>
                    </a:lnTo>
                    <a:lnTo>
                      <a:pt x="774" y="937"/>
                    </a:lnTo>
                    <a:lnTo>
                      <a:pt x="530" y="1344"/>
                    </a:lnTo>
                    <a:lnTo>
                      <a:pt x="285" y="1751"/>
                    </a:lnTo>
                    <a:lnTo>
                      <a:pt x="123" y="2199"/>
                    </a:lnTo>
                    <a:lnTo>
                      <a:pt x="41" y="2646"/>
                    </a:lnTo>
                    <a:lnTo>
                      <a:pt x="0" y="3053"/>
                    </a:lnTo>
                    <a:lnTo>
                      <a:pt x="0" y="3460"/>
                    </a:lnTo>
                    <a:lnTo>
                      <a:pt x="82" y="3786"/>
                    </a:lnTo>
                    <a:lnTo>
                      <a:pt x="123" y="3949"/>
                    </a:lnTo>
                    <a:lnTo>
                      <a:pt x="204" y="4030"/>
                    </a:lnTo>
                    <a:lnTo>
                      <a:pt x="285" y="4112"/>
                    </a:lnTo>
                    <a:lnTo>
                      <a:pt x="367" y="4234"/>
                    </a:lnTo>
                    <a:lnTo>
                      <a:pt x="489" y="4274"/>
                    </a:lnTo>
                    <a:lnTo>
                      <a:pt x="570" y="4274"/>
                    </a:lnTo>
                    <a:lnTo>
                      <a:pt x="937" y="4315"/>
                    </a:lnTo>
                    <a:lnTo>
                      <a:pt x="1303" y="4274"/>
                    </a:lnTo>
                    <a:lnTo>
                      <a:pt x="1628" y="4193"/>
                    </a:lnTo>
                    <a:lnTo>
                      <a:pt x="1913" y="4071"/>
                    </a:lnTo>
                    <a:lnTo>
                      <a:pt x="2198" y="3908"/>
                    </a:lnTo>
                    <a:lnTo>
                      <a:pt x="2483" y="3745"/>
                    </a:lnTo>
                    <a:lnTo>
                      <a:pt x="2687" y="3501"/>
                    </a:lnTo>
                    <a:lnTo>
                      <a:pt x="2931" y="3338"/>
                    </a:lnTo>
                    <a:lnTo>
                      <a:pt x="3256" y="2850"/>
                    </a:lnTo>
                    <a:lnTo>
                      <a:pt x="3582" y="2443"/>
                    </a:lnTo>
                    <a:lnTo>
                      <a:pt x="3745" y="2077"/>
                    </a:lnTo>
                    <a:lnTo>
                      <a:pt x="3908" y="1832"/>
                    </a:lnTo>
                    <a:lnTo>
                      <a:pt x="4030" y="2077"/>
                    </a:lnTo>
                    <a:lnTo>
                      <a:pt x="4233" y="2443"/>
                    </a:lnTo>
                    <a:lnTo>
                      <a:pt x="4518" y="2850"/>
                    </a:lnTo>
                    <a:lnTo>
                      <a:pt x="4844" y="3338"/>
                    </a:lnTo>
                    <a:lnTo>
                      <a:pt x="5088" y="3501"/>
                    </a:lnTo>
                    <a:lnTo>
                      <a:pt x="5332" y="3745"/>
                    </a:lnTo>
                    <a:lnTo>
                      <a:pt x="5576" y="3908"/>
                    </a:lnTo>
                    <a:lnTo>
                      <a:pt x="5861" y="4071"/>
                    </a:lnTo>
                    <a:lnTo>
                      <a:pt x="6146" y="4193"/>
                    </a:lnTo>
                    <a:lnTo>
                      <a:pt x="6472" y="4274"/>
                    </a:lnTo>
                    <a:lnTo>
                      <a:pt x="6838" y="4315"/>
                    </a:lnTo>
                    <a:lnTo>
                      <a:pt x="7204" y="4274"/>
                    </a:lnTo>
                    <a:lnTo>
                      <a:pt x="7286" y="4274"/>
                    </a:lnTo>
                    <a:lnTo>
                      <a:pt x="7408" y="4234"/>
                    </a:lnTo>
                    <a:lnTo>
                      <a:pt x="7489" y="4112"/>
                    </a:lnTo>
                    <a:lnTo>
                      <a:pt x="7571" y="4030"/>
                    </a:lnTo>
                    <a:lnTo>
                      <a:pt x="7652" y="3949"/>
                    </a:lnTo>
                    <a:lnTo>
                      <a:pt x="7693" y="3786"/>
                    </a:lnTo>
                    <a:lnTo>
                      <a:pt x="7774" y="3460"/>
                    </a:lnTo>
                    <a:lnTo>
                      <a:pt x="7774" y="3053"/>
                    </a:lnTo>
                    <a:lnTo>
                      <a:pt x="7733" y="2646"/>
                    </a:lnTo>
                    <a:lnTo>
                      <a:pt x="7652" y="2199"/>
                    </a:lnTo>
                    <a:lnTo>
                      <a:pt x="7489" y="1751"/>
                    </a:lnTo>
                    <a:lnTo>
                      <a:pt x="7245" y="1344"/>
                    </a:lnTo>
                    <a:lnTo>
                      <a:pt x="7001" y="937"/>
                    </a:lnTo>
                    <a:lnTo>
                      <a:pt x="6838" y="774"/>
                    </a:lnTo>
                    <a:lnTo>
                      <a:pt x="6634" y="611"/>
                    </a:lnTo>
                    <a:lnTo>
                      <a:pt x="6431" y="449"/>
                    </a:lnTo>
                    <a:lnTo>
                      <a:pt x="6227" y="327"/>
                    </a:lnTo>
                    <a:lnTo>
                      <a:pt x="5983" y="164"/>
                    </a:lnTo>
                    <a:lnTo>
                      <a:pt x="5739" y="123"/>
                    </a:lnTo>
                    <a:lnTo>
                      <a:pt x="5495" y="42"/>
                    </a:lnTo>
                    <a:lnTo>
                      <a:pt x="5169" y="1"/>
                    </a:lnTo>
                    <a:lnTo>
                      <a:pt x="4559" y="1"/>
                    </a:lnTo>
                    <a:lnTo>
                      <a:pt x="4233" y="42"/>
                    </a:lnTo>
                    <a:lnTo>
                      <a:pt x="3908" y="164"/>
                    </a:lnTo>
                    <a:lnTo>
                      <a:pt x="3541" y="42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Situación</a:t>
            </a:r>
            <a:endParaRPr dirty="0"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1069133">
            <a:off x="7574085" y="1532365"/>
            <a:ext cx="467633" cy="467633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-896737">
            <a:off x="1453409" y="3843433"/>
            <a:ext cx="467619" cy="46761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sp>
        <p:nvSpPr>
          <p:cNvPr id="619" name="Google Shape;619;p34"/>
          <p:cNvSpPr/>
          <p:nvPr/>
        </p:nvSpPr>
        <p:spPr>
          <a:xfrm>
            <a:off x="342090" y="4450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/>
          <p:nvPr/>
        </p:nvSpPr>
        <p:spPr>
          <a:xfrm flipH="1">
            <a:off x="7973915" y="30712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4"/>
          <p:cNvGrpSpPr/>
          <p:nvPr/>
        </p:nvGrpSpPr>
        <p:grpSpPr>
          <a:xfrm rot="849179">
            <a:off x="4319212" y="4387867"/>
            <a:ext cx="505573" cy="432262"/>
            <a:chOff x="2981313" y="5119202"/>
            <a:chExt cx="505597" cy="432283"/>
          </a:xfrm>
        </p:grpSpPr>
        <p:sp>
          <p:nvSpPr>
            <p:cNvPr id="622" name="Google Shape;622;p34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34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624" name="Google Shape;624;p34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4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how are you?</a:t>
            </a:r>
            <a:endParaRPr dirty="0"/>
          </a:p>
        </p:txBody>
      </p:sp>
      <p:sp>
        <p:nvSpPr>
          <p:cNvPr id="636" name="Google Shape;636;p34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Sí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9"/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/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/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/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/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30B0AB7D-E180-8508-B2BD-C1CA05B95F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9AF7EEAD-81C4-BD75-9C62-B6DE7273DC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2054" name="Picture 6" descr="Drake Hotline Bling Meme - Imgflip">
            <a:extLst>
              <a:ext uri="{FF2B5EF4-FFF2-40B4-BE49-F238E27FC236}">
                <a16:creationId xmlns:a16="http://schemas.microsoft.com/office/drawing/2014/main" id="{AB046B2E-98E5-3664-6105-B20894D68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40" y="95250"/>
            <a:ext cx="518308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BE8EB8-F97E-7697-8DC0-BC1CC611FABD}"/>
              </a:ext>
            </a:extLst>
          </p:cNvPr>
          <p:cNvSpPr/>
          <p:nvPr/>
        </p:nvSpPr>
        <p:spPr>
          <a:xfrm>
            <a:off x="4704678" y="763994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A354A61-2115-7AC3-BC11-485D9E020048}"/>
              </a:ext>
            </a:extLst>
          </p:cNvPr>
          <p:cNvSpPr/>
          <p:nvPr/>
        </p:nvSpPr>
        <p:spPr>
          <a:xfrm>
            <a:off x="4704678" y="3260045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46F179A-1D1E-7A58-B505-B5560A73E7E5}"/>
              </a:ext>
            </a:extLst>
          </p:cNvPr>
          <p:cNvSpPr txBox="1"/>
          <p:nvPr/>
        </p:nvSpPr>
        <p:spPr>
          <a:xfrm>
            <a:off x="4932945" y="975253"/>
            <a:ext cx="189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Traductor de Google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2EEF599-8544-4C2D-E984-26F09E7436F6}"/>
              </a:ext>
            </a:extLst>
          </p:cNvPr>
          <p:cNvSpPr txBox="1"/>
          <p:nvPr/>
        </p:nvSpPr>
        <p:spPr>
          <a:xfrm>
            <a:off x="4837595" y="3594244"/>
            <a:ext cx="224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/>
              <a:t>VoxTranslate</a:t>
            </a:r>
            <a:endParaRPr lang="es-MX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47"/>
          <p:cNvSpPr/>
          <p:nvPr/>
        </p:nvSpPr>
        <p:spPr>
          <a:xfrm flipH="1">
            <a:off x="4880025" y="1422713"/>
            <a:ext cx="3466500" cy="906600"/>
          </a:xfrm>
          <a:prstGeom prst="wedgeRectCallout">
            <a:avLst>
              <a:gd name="adj1" fmla="val 8555"/>
              <a:gd name="adj2" fmla="val 74147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rPr>
              <a:t>Adiós, igualmente</a:t>
            </a:r>
            <a:endParaRPr sz="2400">
              <a:solidFill>
                <a:schemeClr val="dk1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750" name="Google Shape;1750;p47"/>
          <p:cNvSpPr/>
          <p:nvPr/>
        </p:nvSpPr>
        <p:spPr>
          <a:xfrm flipH="1">
            <a:off x="1007450" y="1422713"/>
            <a:ext cx="3466500" cy="906600"/>
          </a:xfrm>
          <a:prstGeom prst="wedgeRectCallout">
            <a:avLst>
              <a:gd name="adj1" fmla="val -8287"/>
              <a:gd name="adj2" fmla="val 74147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Hasta luego, encantada</a:t>
            </a:r>
            <a:endParaRPr dirty="0"/>
          </a:p>
        </p:txBody>
      </p:sp>
      <p:sp>
        <p:nvSpPr>
          <p:cNvPr id="1751" name="Google Shape;175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fácilmente</a:t>
            </a:r>
            <a:endParaRPr dirty="0"/>
          </a:p>
        </p:txBody>
      </p:sp>
      <p:grpSp>
        <p:nvGrpSpPr>
          <p:cNvPr id="1752" name="Google Shape;1752;p47"/>
          <p:cNvGrpSpPr/>
          <p:nvPr/>
        </p:nvGrpSpPr>
        <p:grpSpPr>
          <a:xfrm>
            <a:off x="2559969" y="2631442"/>
            <a:ext cx="1486793" cy="2636275"/>
            <a:chOff x="4802402" y="5344853"/>
            <a:chExt cx="1136692" cy="2015655"/>
          </a:xfrm>
        </p:grpSpPr>
        <p:sp>
          <p:nvSpPr>
            <p:cNvPr id="1753" name="Google Shape;1753;p47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7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1755" name="Google Shape;1755;p47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47"/>
          <p:cNvGrpSpPr/>
          <p:nvPr/>
        </p:nvGrpSpPr>
        <p:grpSpPr>
          <a:xfrm>
            <a:off x="5599276" y="2799167"/>
            <a:ext cx="1627115" cy="2446066"/>
            <a:chOff x="7353675" y="3390492"/>
            <a:chExt cx="1228939" cy="1847482"/>
          </a:xfrm>
        </p:grpSpPr>
        <p:sp>
          <p:nvSpPr>
            <p:cNvPr id="1774" name="Google Shape;1774;p47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p47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1776" name="Google Shape;1776;p47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8" name="Google Shape;1788;p47"/>
          <p:cNvSpPr txBox="1"/>
          <p:nvPr/>
        </p:nvSpPr>
        <p:spPr>
          <a:xfrm>
            <a:off x="720000" y="2798988"/>
            <a:ext cx="171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See you later, nice meeting you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9" name="Google Shape;1789;p47"/>
          <p:cNvSpPr txBox="1"/>
          <p:nvPr/>
        </p:nvSpPr>
        <p:spPr>
          <a:xfrm>
            <a:off x="7346575" y="2799000"/>
            <a:ext cx="108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Good bye, likewise</a:t>
            </a:r>
            <a:endParaRPr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0" name="Google Shape;1790;p47"/>
          <p:cNvCxnSpPr>
            <a:stCxn id="1750" idx="3"/>
            <a:endCxn id="1788" idx="1"/>
          </p:cNvCxnSpPr>
          <p:nvPr/>
        </p:nvCxnSpPr>
        <p:spPr>
          <a:xfrm flipH="1">
            <a:off x="720050" y="1876013"/>
            <a:ext cx="287400" cy="1209300"/>
          </a:xfrm>
          <a:prstGeom prst="curvedConnector3">
            <a:avLst>
              <a:gd name="adj1" fmla="val 18287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47"/>
          <p:cNvCxnSpPr>
            <a:stCxn id="1749" idx="1"/>
            <a:endCxn id="1789" idx="3"/>
          </p:cNvCxnSpPr>
          <p:nvPr/>
        </p:nvCxnSpPr>
        <p:spPr>
          <a:xfrm>
            <a:off x="8346525" y="1876013"/>
            <a:ext cx="84300" cy="1209300"/>
          </a:xfrm>
          <a:prstGeom prst="curvedConnector3">
            <a:avLst>
              <a:gd name="adj1" fmla="val 38241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pic>
        <p:nvPicPr>
          <p:cNvPr id="1793" name="Google Shape;17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7397" flipH="1">
            <a:off x="561361" y="4245987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1794" name="Google Shape;1794;p47"/>
          <p:cNvGrpSpPr/>
          <p:nvPr/>
        </p:nvGrpSpPr>
        <p:grpSpPr>
          <a:xfrm rot="-1299594">
            <a:off x="504168" y="315330"/>
            <a:ext cx="475705" cy="570052"/>
            <a:chOff x="1241695" y="1217822"/>
            <a:chExt cx="475700" cy="570047"/>
          </a:xfrm>
        </p:grpSpPr>
        <p:sp>
          <p:nvSpPr>
            <p:cNvPr id="1795" name="Google Shape;1795;p47"/>
            <p:cNvSpPr/>
            <p:nvPr/>
          </p:nvSpPr>
          <p:spPr>
            <a:xfrm>
              <a:off x="1241725" y="1217822"/>
              <a:ext cx="475670" cy="570047"/>
            </a:xfrm>
            <a:custGeom>
              <a:avLst/>
              <a:gdLst/>
              <a:ahLst/>
              <a:cxnLst/>
              <a:rect l="l" t="t" r="r" b="b"/>
              <a:pathLst>
                <a:path w="7913" h="9483" extrusionOk="0">
                  <a:moveTo>
                    <a:pt x="59" y="5062"/>
                  </a:moveTo>
                  <a:lnTo>
                    <a:pt x="59" y="5062"/>
                  </a:lnTo>
                  <a:lnTo>
                    <a:pt x="175" y="5760"/>
                  </a:lnTo>
                  <a:lnTo>
                    <a:pt x="408" y="6458"/>
                  </a:lnTo>
                  <a:lnTo>
                    <a:pt x="640" y="7098"/>
                  </a:lnTo>
                  <a:lnTo>
                    <a:pt x="931" y="7679"/>
                  </a:lnTo>
                  <a:lnTo>
                    <a:pt x="1280" y="8261"/>
                  </a:lnTo>
                  <a:lnTo>
                    <a:pt x="1688" y="8727"/>
                  </a:lnTo>
                  <a:lnTo>
                    <a:pt x="2095" y="9134"/>
                  </a:lnTo>
                  <a:lnTo>
                    <a:pt x="2560" y="9483"/>
                  </a:lnTo>
                  <a:lnTo>
                    <a:pt x="2968" y="9425"/>
                  </a:lnTo>
                  <a:lnTo>
                    <a:pt x="3317" y="9367"/>
                  </a:lnTo>
                  <a:lnTo>
                    <a:pt x="4480" y="9192"/>
                  </a:lnTo>
                  <a:lnTo>
                    <a:pt x="4771" y="9192"/>
                  </a:lnTo>
                  <a:lnTo>
                    <a:pt x="5934" y="9017"/>
                  </a:lnTo>
                  <a:lnTo>
                    <a:pt x="6284" y="8959"/>
                  </a:lnTo>
                  <a:lnTo>
                    <a:pt x="6574" y="8959"/>
                  </a:lnTo>
                  <a:lnTo>
                    <a:pt x="6574" y="8959"/>
                  </a:lnTo>
                  <a:lnTo>
                    <a:pt x="6923" y="8494"/>
                  </a:lnTo>
                  <a:lnTo>
                    <a:pt x="7214" y="8028"/>
                  </a:lnTo>
                  <a:lnTo>
                    <a:pt x="7447" y="7447"/>
                  </a:lnTo>
                  <a:lnTo>
                    <a:pt x="7680" y="6865"/>
                  </a:lnTo>
                  <a:lnTo>
                    <a:pt x="7796" y="6167"/>
                  </a:lnTo>
                  <a:lnTo>
                    <a:pt x="7912" y="5527"/>
                  </a:lnTo>
                  <a:lnTo>
                    <a:pt x="7912" y="4829"/>
                  </a:lnTo>
                  <a:lnTo>
                    <a:pt x="7854" y="4073"/>
                  </a:lnTo>
                  <a:lnTo>
                    <a:pt x="7854" y="4073"/>
                  </a:lnTo>
                  <a:lnTo>
                    <a:pt x="7680" y="3258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214" y="1920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691" y="989"/>
                  </a:lnTo>
                  <a:lnTo>
                    <a:pt x="6400" y="640"/>
                  </a:lnTo>
                  <a:lnTo>
                    <a:pt x="6109" y="291"/>
                  </a:lnTo>
                  <a:lnTo>
                    <a:pt x="5818" y="0"/>
                  </a:lnTo>
                  <a:lnTo>
                    <a:pt x="5004" y="117"/>
                  </a:lnTo>
                  <a:lnTo>
                    <a:pt x="4596" y="175"/>
                  </a:lnTo>
                  <a:lnTo>
                    <a:pt x="3666" y="291"/>
                  </a:lnTo>
                  <a:lnTo>
                    <a:pt x="3317" y="349"/>
                  </a:lnTo>
                  <a:lnTo>
                    <a:pt x="2386" y="466"/>
                  </a:lnTo>
                  <a:lnTo>
                    <a:pt x="2037" y="524"/>
                  </a:lnTo>
                  <a:lnTo>
                    <a:pt x="1048" y="640"/>
                  </a:lnTo>
                  <a:lnTo>
                    <a:pt x="1048" y="640"/>
                  </a:lnTo>
                  <a:lnTo>
                    <a:pt x="815" y="989"/>
                  </a:lnTo>
                  <a:lnTo>
                    <a:pt x="582" y="1396"/>
                  </a:lnTo>
                  <a:lnTo>
                    <a:pt x="408" y="1804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59" y="3142"/>
                  </a:lnTo>
                  <a:lnTo>
                    <a:pt x="59" y="3142"/>
                  </a:lnTo>
                  <a:lnTo>
                    <a:pt x="59" y="3258"/>
                  </a:lnTo>
                  <a:lnTo>
                    <a:pt x="59" y="3258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1" y="4247"/>
                  </a:lnTo>
                  <a:lnTo>
                    <a:pt x="59" y="5062"/>
                  </a:lnTo>
                  <a:lnTo>
                    <a:pt x="59" y="506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47"/>
            <p:cNvGrpSpPr/>
            <p:nvPr/>
          </p:nvGrpSpPr>
          <p:grpSpPr>
            <a:xfrm>
              <a:off x="1241695" y="1219537"/>
              <a:ext cx="475670" cy="566560"/>
              <a:chOff x="1241725" y="1191800"/>
              <a:chExt cx="197825" cy="235625"/>
            </a:xfrm>
          </p:grpSpPr>
          <p:sp>
            <p:nvSpPr>
              <p:cNvPr id="1797" name="Google Shape;1797;p47"/>
              <p:cNvSpPr/>
              <p:nvPr/>
            </p:nvSpPr>
            <p:spPr>
              <a:xfrm>
                <a:off x="1241725" y="1203425"/>
                <a:ext cx="7420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8960" extrusionOk="0">
                    <a:moveTo>
                      <a:pt x="2037" y="1"/>
                    </a:moveTo>
                    <a:lnTo>
                      <a:pt x="1048" y="117"/>
                    </a:lnTo>
                    <a:lnTo>
                      <a:pt x="757" y="582"/>
                    </a:lnTo>
                    <a:lnTo>
                      <a:pt x="524" y="1048"/>
                    </a:lnTo>
                    <a:lnTo>
                      <a:pt x="291" y="1571"/>
                    </a:lnTo>
                    <a:lnTo>
                      <a:pt x="175" y="2153"/>
                    </a:lnTo>
                    <a:lnTo>
                      <a:pt x="59" y="2735"/>
                    </a:lnTo>
                    <a:lnTo>
                      <a:pt x="1" y="3317"/>
                    </a:lnTo>
                    <a:lnTo>
                      <a:pt x="1" y="3957"/>
                    </a:lnTo>
                    <a:lnTo>
                      <a:pt x="59" y="4597"/>
                    </a:lnTo>
                    <a:lnTo>
                      <a:pt x="175" y="5295"/>
                    </a:lnTo>
                    <a:lnTo>
                      <a:pt x="408" y="5993"/>
                    </a:lnTo>
                    <a:lnTo>
                      <a:pt x="640" y="6633"/>
                    </a:lnTo>
                    <a:lnTo>
                      <a:pt x="931" y="7214"/>
                    </a:lnTo>
                    <a:lnTo>
                      <a:pt x="1280" y="7738"/>
                    </a:lnTo>
                    <a:lnTo>
                      <a:pt x="1688" y="8203"/>
                    </a:lnTo>
                    <a:lnTo>
                      <a:pt x="2095" y="8611"/>
                    </a:lnTo>
                    <a:lnTo>
                      <a:pt x="2560" y="8960"/>
                    </a:lnTo>
                    <a:lnTo>
                      <a:pt x="2968" y="8902"/>
                    </a:lnTo>
                    <a:lnTo>
                      <a:pt x="2560" y="7971"/>
                    </a:lnTo>
                    <a:lnTo>
                      <a:pt x="2211" y="7040"/>
                    </a:lnTo>
                    <a:lnTo>
                      <a:pt x="1920" y="6109"/>
                    </a:lnTo>
                    <a:lnTo>
                      <a:pt x="1746" y="5295"/>
                    </a:lnTo>
                    <a:lnTo>
                      <a:pt x="1629" y="4480"/>
                    </a:lnTo>
                    <a:lnTo>
                      <a:pt x="1571" y="3724"/>
                    </a:lnTo>
                    <a:lnTo>
                      <a:pt x="1571" y="3084"/>
                    </a:lnTo>
                    <a:lnTo>
                      <a:pt x="1571" y="2444"/>
                    </a:lnTo>
                    <a:lnTo>
                      <a:pt x="1629" y="1688"/>
                    </a:lnTo>
                    <a:lnTo>
                      <a:pt x="1746" y="1048"/>
                    </a:lnTo>
                    <a:lnTo>
                      <a:pt x="2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1333350" y="1194700"/>
                <a:ext cx="65475" cy="22545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18" extrusionOk="0">
                    <a:moveTo>
                      <a:pt x="931" y="1"/>
                    </a:moveTo>
                    <a:lnTo>
                      <a:pt x="1" y="175"/>
                    </a:lnTo>
                    <a:lnTo>
                      <a:pt x="1106" y="9018"/>
                    </a:lnTo>
                    <a:lnTo>
                      <a:pt x="2269" y="8901"/>
                    </a:lnTo>
                    <a:lnTo>
                      <a:pt x="2444" y="8029"/>
                    </a:lnTo>
                    <a:lnTo>
                      <a:pt x="2560" y="7214"/>
                    </a:lnTo>
                    <a:lnTo>
                      <a:pt x="2619" y="6458"/>
                    </a:lnTo>
                    <a:lnTo>
                      <a:pt x="2619" y="5702"/>
                    </a:lnTo>
                    <a:lnTo>
                      <a:pt x="2560" y="5004"/>
                    </a:lnTo>
                    <a:lnTo>
                      <a:pt x="2502" y="4364"/>
                    </a:lnTo>
                    <a:lnTo>
                      <a:pt x="2269" y="3142"/>
                    </a:lnTo>
                    <a:lnTo>
                      <a:pt x="1979" y="2095"/>
                    </a:lnTo>
                    <a:lnTo>
                      <a:pt x="1630" y="1222"/>
                    </a:lnTo>
                    <a:lnTo>
                      <a:pt x="1280" y="52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1288275" y="1199075"/>
                <a:ext cx="65475" cy="22690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76" extrusionOk="0">
                    <a:moveTo>
                      <a:pt x="1455" y="0"/>
                    </a:moveTo>
                    <a:lnTo>
                      <a:pt x="524" y="116"/>
                    </a:lnTo>
                    <a:lnTo>
                      <a:pt x="349" y="698"/>
                    </a:lnTo>
                    <a:lnTo>
                      <a:pt x="175" y="1454"/>
                    </a:lnTo>
                    <a:lnTo>
                      <a:pt x="58" y="2443"/>
                    </a:lnTo>
                    <a:lnTo>
                      <a:pt x="0" y="3491"/>
                    </a:lnTo>
                    <a:lnTo>
                      <a:pt x="117" y="4712"/>
                    </a:lnTo>
                    <a:lnTo>
                      <a:pt x="175" y="5410"/>
                    </a:lnTo>
                    <a:lnTo>
                      <a:pt x="349" y="6050"/>
                    </a:lnTo>
                    <a:lnTo>
                      <a:pt x="524" y="6807"/>
                    </a:lnTo>
                    <a:lnTo>
                      <a:pt x="815" y="7505"/>
                    </a:lnTo>
                    <a:lnTo>
                      <a:pt x="1106" y="8261"/>
                    </a:lnTo>
                    <a:lnTo>
                      <a:pt x="1455" y="9076"/>
                    </a:lnTo>
                    <a:lnTo>
                      <a:pt x="2618" y="8901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1366800" y="1191800"/>
                <a:ext cx="727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8960" extrusionOk="0">
                    <a:moveTo>
                      <a:pt x="815" y="0"/>
                    </a:moveTo>
                    <a:lnTo>
                      <a:pt x="1" y="117"/>
                    </a:lnTo>
                    <a:lnTo>
                      <a:pt x="466" y="1047"/>
                    </a:lnTo>
                    <a:lnTo>
                      <a:pt x="757" y="1629"/>
                    </a:lnTo>
                    <a:lnTo>
                      <a:pt x="1048" y="2327"/>
                    </a:lnTo>
                    <a:lnTo>
                      <a:pt x="1222" y="2909"/>
                    </a:lnTo>
                    <a:lnTo>
                      <a:pt x="1339" y="3607"/>
                    </a:lnTo>
                    <a:lnTo>
                      <a:pt x="1455" y="4305"/>
                    </a:lnTo>
                    <a:lnTo>
                      <a:pt x="1571" y="5120"/>
                    </a:lnTo>
                    <a:lnTo>
                      <a:pt x="1571" y="5992"/>
                    </a:lnTo>
                    <a:lnTo>
                      <a:pt x="1571" y="6923"/>
                    </a:lnTo>
                    <a:lnTo>
                      <a:pt x="1455" y="7912"/>
                    </a:lnTo>
                    <a:lnTo>
                      <a:pt x="1281" y="8959"/>
                    </a:lnTo>
                    <a:lnTo>
                      <a:pt x="1571" y="8901"/>
                    </a:lnTo>
                    <a:lnTo>
                      <a:pt x="1920" y="8494"/>
                    </a:lnTo>
                    <a:lnTo>
                      <a:pt x="2211" y="7970"/>
                    </a:lnTo>
                    <a:lnTo>
                      <a:pt x="2444" y="7447"/>
                    </a:lnTo>
                    <a:lnTo>
                      <a:pt x="2677" y="6807"/>
                    </a:lnTo>
                    <a:lnTo>
                      <a:pt x="2793" y="6167"/>
                    </a:lnTo>
                    <a:lnTo>
                      <a:pt x="2909" y="5469"/>
                    </a:lnTo>
                    <a:lnTo>
                      <a:pt x="2909" y="4771"/>
                    </a:lnTo>
                    <a:lnTo>
                      <a:pt x="2851" y="4073"/>
                    </a:lnTo>
                    <a:lnTo>
                      <a:pt x="2735" y="3433"/>
                    </a:lnTo>
                    <a:lnTo>
                      <a:pt x="2560" y="2793"/>
                    </a:lnTo>
                    <a:lnTo>
                      <a:pt x="2386" y="2211"/>
                    </a:lnTo>
                    <a:lnTo>
                      <a:pt x="2153" y="1687"/>
                    </a:lnTo>
                    <a:lnTo>
                      <a:pt x="1862" y="1222"/>
                    </a:lnTo>
                    <a:lnTo>
                      <a:pt x="1513" y="756"/>
                    </a:lnTo>
                    <a:lnTo>
                      <a:pt x="1164" y="349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1281000" y="1201975"/>
                <a:ext cx="436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960" extrusionOk="0">
                    <a:moveTo>
                      <a:pt x="815" y="0"/>
                    </a:moveTo>
                    <a:lnTo>
                      <a:pt x="466" y="59"/>
                    </a:lnTo>
                    <a:lnTo>
                      <a:pt x="175" y="1106"/>
                    </a:lnTo>
                    <a:lnTo>
                      <a:pt x="58" y="1746"/>
                    </a:lnTo>
                    <a:lnTo>
                      <a:pt x="0" y="2502"/>
                    </a:lnTo>
                    <a:lnTo>
                      <a:pt x="0" y="3142"/>
                    </a:lnTo>
                    <a:lnTo>
                      <a:pt x="0" y="3782"/>
                    </a:lnTo>
                    <a:lnTo>
                      <a:pt x="58" y="4538"/>
                    </a:lnTo>
                    <a:lnTo>
                      <a:pt x="175" y="5353"/>
                    </a:lnTo>
                    <a:lnTo>
                      <a:pt x="349" y="6167"/>
                    </a:lnTo>
                    <a:lnTo>
                      <a:pt x="640" y="7098"/>
                    </a:lnTo>
                    <a:lnTo>
                      <a:pt x="989" y="8029"/>
                    </a:lnTo>
                    <a:lnTo>
                      <a:pt x="1397" y="8960"/>
                    </a:lnTo>
                    <a:lnTo>
                      <a:pt x="1746" y="8960"/>
                    </a:lnTo>
                    <a:lnTo>
                      <a:pt x="1397" y="8145"/>
                    </a:lnTo>
                    <a:lnTo>
                      <a:pt x="1106" y="7389"/>
                    </a:lnTo>
                    <a:lnTo>
                      <a:pt x="815" y="6691"/>
                    </a:lnTo>
                    <a:lnTo>
                      <a:pt x="640" y="5934"/>
                    </a:lnTo>
                    <a:lnTo>
                      <a:pt x="466" y="5294"/>
                    </a:lnTo>
                    <a:lnTo>
                      <a:pt x="408" y="4596"/>
                    </a:lnTo>
                    <a:lnTo>
                      <a:pt x="291" y="3375"/>
                    </a:lnTo>
                    <a:lnTo>
                      <a:pt x="349" y="2327"/>
                    </a:lnTo>
                    <a:lnTo>
                      <a:pt x="466" y="1338"/>
                    </a:lnTo>
                    <a:lnTo>
                      <a:pt x="640" y="582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1356625" y="1194700"/>
                <a:ext cx="494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8902" extrusionOk="0">
                    <a:moveTo>
                      <a:pt x="0" y="1"/>
                    </a:moveTo>
                    <a:lnTo>
                      <a:pt x="349" y="524"/>
                    </a:lnTo>
                    <a:lnTo>
                      <a:pt x="699" y="1222"/>
                    </a:lnTo>
                    <a:lnTo>
                      <a:pt x="1048" y="2095"/>
                    </a:lnTo>
                    <a:lnTo>
                      <a:pt x="1338" y="3142"/>
                    </a:lnTo>
                    <a:lnTo>
                      <a:pt x="1571" y="4364"/>
                    </a:lnTo>
                    <a:lnTo>
                      <a:pt x="1629" y="5004"/>
                    </a:lnTo>
                    <a:lnTo>
                      <a:pt x="1688" y="5702"/>
                    </a:lnTo>
                    <a:lnTo>
                      <a:pt x="1688" y="6458"/>
                    </a:lnTo>
                    <a:lnTo>
                      <a:pt x="1629" y="7214"/>
                    </a:lnTo>
                    <a:lnTo>
                      <a:pt x="1513" y="8029"/>
                    </a:lnTo>
                    <a:lnTo>
                      <a:pt x="1338" y="8901"/>
                    </a:lnTo>
                    <a:lnTo>
                      <a:pt x="1338" y="8901"/>
                    </a:lnTo>
                    <a:lnTo>
                      <a:pt x="1688" y="8843"/>
                    </a:lnTo>
                    <a:lnTo>
                      <a:pt x="1862" y="7796"/>
                    </a:lnTo>
                    <a:lnTo>
                      <a:pt x="1978" y="6807"/>
                    </a:lnTo>
                    <a:lnTo>
                      <a:pt x="1978" y="5876"/>
                    </a:lnTo>
                    <a:lnTo>
                      <a:pt x="1978" y="5004"/>
                    </a:lnTo>
                    <a:lnTo>
                      <a:pt x="1862" y="4189"/>
                    </a:lnTo>
                    <a:lnTo>
                      <a:pt x="1746" y="3491"/>
                    </a:lnTo>
                    <a:lnTo>
                      <a:pt x="1629" y="2793"/>
                    </a:lnTo>
                    <a:lnTo>
                      <a:pt x="1455" y="2211"/>
                    </a:lnTo>
                    <a:lnTo>
                      <a:pt x="1164" y="1513"/>
                    </a:lnTo>
                    <a:lnTo>
                      <a:pt x="873" y="931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1324625" y="1199075"/>
                <a:ext cx="363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902" extrusionOk="0">
                    <a:moveTo>
                      <a:pt x="1" y="0"/>
                    </a:moveTo>
                    <a:lnTo>
                      <a:pt x="1164" y="8901"/>
                    </a:lnTo>
                    <a:lnTo>
                      <a:pt x="1455" y="884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1243175" y="1225250"/>
                <a:ext cx="184750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2037" extrusionOk="0">
                    <a:moveTo>
                      <a:pt x="6924" y="0"/>
                    </a:moveTo>
                    <a:lnTo>
                      <a:pt x="233" y="873"/>
                    </a:lnTo>
                    <a:lnTo>
                      <a:pt x="59" y="1455"/>
                    </a:lnTo>
                    <a:lnTo>
                      <a:pt x="1" y="2036"/>
                    </a:lnTo>
                    <a:lnTo>
                      <a:pt x="1" y="2036"/>
                    </a:lnTo>
                    <a:lnTo>
                      <a:pt x="7389" y="1106"/>
                    </a:lnTo>
                    <a:lnTo>
                      <a:pt x="7156" y="524"/>
                    </a:lnTo>
                    <a:lnTo>
                      <a:pt x="69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1256275" y="1343050"/>
                <a:ext cx="1818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2037" extrusionOk="0">
                    <a:moveTo>
                      <a:pt x="7272" y="1"/>
                    </a:moveTo>
                    <a:lnTo>
                      <a:pt x="0" y="931"/>
                    </a:lnTo>
                    <a:lnTo>
                      <a:pt x="291" y="1513"/>
                    </a:lnTo>
                    <a:lnTo>
                      <a:pt x="582" y="2037"/>
                    </a:lnTo>
                    <a:lnTo>
                      <a:pt x="6923" y="1222"/>
                    </a:lnTo>
                    <a:lnTo>
                      <a:pt x="7156" y="640"/>
                    </a:lnTo>
                    <a:lnTo>
                      <a:pt x="72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oogle Shape;319;p32">
            <a:extLst>
              <a:ext uri="{FF2B5EF4-FFF2-40B4-BE49-F238E27FC236}">
                <a16:creationId xmlns:a16="http://schemas.microsoft.com/office/drawing/2014/main" id="{1E7BC65D-E014-D965-D081-835ADB458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20289458">
            <a:off x="8080107" y="4219888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BA039EC-FFCC-E412-669F-EE6A84F7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1C3964-A560-0AD8-0B47-64EC5916F7C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Regístrate fácilmente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97065E32-BD9E-958A-0258-7953A8A2D1D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A404BF2-76D0-BF29-279B-F6E47B550789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67EC1C6F-60C0-2706-77D1-652223982684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0BA21198-2100-C572-DE79-5762F3D435C0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459B2B40-8FE9-9AFD-0AB4-F59553C3667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34D73C6-2BB6-0F4A-EC29-91F0A9E10DD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F49F9377-B166-03B4-8222-878E5F3F9DCF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41B27910-A977-3DD7-BAB7-7120513C8500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35C204F3-C774-8776-0942-3BD9B57F403E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C4E0549-6141-582A-C338-D4DE0CEAA11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FD42982B-B030-6954-1AE6-68A29AD85112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79C6F6E5-3A86-6432-5A76-245DAE1D309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B4E42EB0-A0F0-2AE4-A4EF-9430304C1330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098654E8-615F-FC6B-53A3-48764982AC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487EA6F8-157E-2396-8F28-2AADF5837CB1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FC05EF7-91A4-63FF-256A-1554E8FCAAA7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E4B3A6CF-4E30-7CDD-67E9-0BA06543E09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E94CAFE9-5A49-70C3-7086-2C3D977A88E8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62EFBA42-01CA-AB00-20FC-670C334417F5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19F7827A-6A1C-396B-EAB8-75A7C5459F3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3AC0B4CA-3C39-AE23-43A4-03ECF0F2FC4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B1A7B178-94EE-AE55-17C8-EB18022EF19C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1E621A4-7DB8-4A4B-4C37-B8C856D21AB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FC9FEF2F-B1A1-0513-E150-CF3E86A57695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47FB9A3-95F0-CCCC-D602-4B99046E0AFE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350A849C-22B6-D51E-2E81-2F27E17FDB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7E4F80ED-2994-5972-68E4-A607697ED5E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E8478738-0510-60E1-19F8-E8BDF02D6C7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BB99126-D91F-C6B1-5859-877300F004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AEB814B-E95D-961E-9213-EB05C37E3756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1A07831B-8211-372A-BFAF-BF162D09B90F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330B42E4-94FD-9312-F37B-96195853EB61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894ACDBF-BB10-7946-5BA4-59301B1079C5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7779B28-8FB7-35FA-1F35-59EB7B49591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0C0D5F6C-D7B6-85AB-E5EC-12560A7B3BCD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14B92DDD-3F23-68D6-E2FB-352F998A2B43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01130469-FCAD-76ED-8117-F2927FFCF979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664097C0-46B2-8664-3700-9673D882E7C2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666226CD-5DA4-3BB0-38A1-D02DDC285B4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CFB10ACB-F5DE-1B7E-1E6F-D23C3F2A8ACF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3F126443-09D6-8F12-310A-C3B1CEAE40C8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9C1FF04F-6764-027B-BC77-6E45728DC134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4018133-338B-3223-70B3-4EF810EA4830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D401691-AD1E-CD3C-A1FE-21F5B028206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39283E4E-ECE7-50F6-4BD9-E97B1BECB22F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57BB9F6F-6CC8-632E-F314-AD6C4E4697F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9DAFA25C-4C08-96AA-8E2F-24CE6EF9241C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6AF88495-ED2A-0249-98F9-7E16EA099B9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F71F88B0-165E-3018-C218-3F96132B68C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3E0D6095-428D-274F-B7DB-2A1D093080E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16C725E6-FDB5-503B-6A26-20DCC0CF9DE6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F990223B-5219-B5B3-8369-5DC5C828A7C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001A0168-3569-88A5-977A-3D765DD3BC7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0AE8DFD-33E1-F506-1C0E-737D2A7A0B4D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9C80FC77-8C31-F797-6C1E-4A411F04854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6AAF1CC4-6781-4BBE-62E9-69D74FA03CD9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000DF8DF-D994-25F0-3B47-F0A74D8034A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2BAC3656-9275-AC8F-1F1F-29BD045A1497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067E7BAA-6BBE-6C57-8DA4-8EA8ED85AB1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468106-B98E-5EF0-486E-F4FFED66DF79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2A892ACF-6CDC-ABDB-D349-BE5E2A934100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940B04B6-F269-584F-C011-4330586ACBEC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8376C9B2-C426-A0FA-8807-2505E628616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6F5F4163-C834-A821-C55A-C7F16286DA2F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07F28CB-E35D-EBB7-C998-A8929C125FD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4D5625-26B1-3CAB-B481-926691F1FCAA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3558E965-E3BE-7C97-A8F8-992487879073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6655B968-5321-E139-E477-C0B982331B7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06A71333-5221-4B93-F2A0-92C3BE25FF56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807D83A4-EF94-0D7E-0C40-0E8280764F0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77AB478-2C95-DE38-0C6C-1FE479D9A7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117DD432-E3FD-A8A4-A334-C701033357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3DEE1B9-39D8-EF86-59E8-53D1E631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04" y="1194286"/>
            <a:ext cx="6644425" cy="29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0848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for Elementary School: Say &quot;Good Morning&quot; in many languages by Slidesgo">
  <a:themeElements>
    <a:clrScheme name="Simple Light">
      <a:dk1>
        <a:srgbClr val="524371"/>
      </a:dk1>
      <a:lt1>
        <a:srgbClr val="7AE9E9"/>
      </a:lt1>
      <a:dk2>
        <a:srgbClr val="FFBF24"/>
      </a:dk2>
      <a:lt2>
        <a:srgbClr val="DA7B26"/>
      </a:lt2>
      <a:accent1>
        <a:srgbClr val="ED4040"/>
      </a:accent1>
      <a:accent2>
        <a:srgbClr val="00B29D"/>
      </a:accent2>
      <a:accent3>
        <a:srgbClr val="2C2C2C"/>
      </a:accent3>
      <a:accent4>
        <a:srgbClr val="FFFFFF"/>
      </a:accent4>
      <a:accent5>
        <a:srgbClr val="F27089"/>
      </a:accent5>
      <a:accent6>
        <a:srgbClr val="9862FE"/>
      </a:accent6>
      <a:hlink>
        <a:srgbClr val="5243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147</Words>
  <Application>Microsoft Office PowerPoint</Application>
  <PresentationFormat>Presentación en pantalla (16:9)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McLaren</vt:lpstr>
      <vt:lpstr>Bebas Neue</vt:lpstr>
      <vt:lpstr>Nunito</vt:lpstr>
      <vt:lpstr>Anaheim</vt:lpstr>
      <vt:lpstr>Arial</vt:lpstr>
      <vt:lpstr>Nunito Light</vt:lpstr>
      <vt:lpstr>Language Arts for Elementary School: Say "Good Morning" in many languages by Slidesgo</vt:lpstr>
      <vt:lpstr>¿Emergencia turística? ¡VoxTranslate a tu rescate!</vt:lpstr>
      <vt:lpstr>¿Para qué me sirve?</vt:lpstr>
      <vt:lpstr>Table of contents</vt:lpstr>
      <vt:lpstr>Table of contents</vt:lpstr>
      <vt:lpstr>Table of contents</vt:lpstr>
      <vt:lpstr>Situación</vt:lpstr>
      <vt:lpstr>Presentación de PowerPoint</vt:lpstr>
      <vt:lpstr>Comunícate fácilmente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aplauso señoreeeees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González</cp:lastModifiedBy>
  <cp:revision>8</cp:revision>
  <dcterms:modified xsi:type="dcterms:W3CDTF">2024-11-05T01:55:20Z</dcterms:modified>
</cp:coreProperties>
</file>